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1"/>
  </p:notesMasterIdLst>
  <p:sldIdLst>
    <p:sldId id="258" r:id="rId2"/>
    <p:sldId id="343" r:id="rId3"/>
    <p:sldId id="342" r:id="rId4"/>
    <p:sldId id="261" r:id="rId5"/>
    <p:sldId id="262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2" r:id="rId22"/>
    <p:sldId id="283" r:id="rId23"/>
    <p:sldId id="339" r:id="rId24"/>
    <p:sldId id="284" r:id="rId25"/>
    <p:sldId id="291" r:id="rId26"/>
    <p:sldId id="292" r:id="rId27"/>
    <p:sldId id="293" r:id="rId28"/>
    <p:sldId id="294" r:id="rId29"/>
    <p:sldId id="285" r:id="rId30"/>
    <p:sldId id="299" r:id="rId31"/>
    <p:sldId id="300" r:id="rId32"/>
    <p:sldId id="301" r:id="rId33"/>
    <p:sldId id="302" r:id="rId34"/>
    <p:sldId id="286" r:id="rId35"/>
    <p:sldId id="303" r:id="rId36"/>
    <p:sldId id="304" r:id="rId37"/>
    <p:sldId id="305" r:id="rId38"/>
    <p:sldId id="306" r:id="rId39"/>
    <p:sldId id="287" r:id="rId40"/>
    <p:sldId id="307" r:id="rId41"/>
    <p:sldId id="308" r:id="rId42"/>
    <p:sldId id="309" r:id="rId43"/>
    <p:sldId id="310" r:id="rId44"/>
    <p:sldId id="288" r:id="rId45"/>
    <p:sldId id="311" r:id="rId46"/>
    <p:sldId id="312" r:id="rId47"/>
    <p:sldId id="313" r:id="rId48"/>
    <p:sldId id="314" r:id="rId49"/>
    <p:sldId id="289" r:id="rId50"/>
    <p:sldId id="315" r:id="rId51"/>
    <p:sldId id="316" r:id="rId52"/>
    <p:sldId id="317" r:id="rId53"/>
    <p:sldId id="318" r:id="rId54"/>
    <p:sldId id="290" r:id="rId55"/>
    <p:sldId id="319" r:id="rId56"/>
    <p:sldId id="320" r:id="rId57"/>
    <p:sldId id="321" r:id="rId58"/>
    <p:sldId id="322" r:id="rId59"/>
    <p:sldId id="295" r:id="rId60"/>
    <p:sldId id="323" r:id="rId61"/>
    <p:sldId id="324" r:id="rId62"/>
    <p:sldId id="325" r:id="rId63"/>
    <p:sldId id="326" r:id="rId64"/>
    <p:sldId id="296" r:id="rId65"/>
    <p:sldId id="335" r:id="rId66"/>
    <p:sldId id="337" r:id="rId67"/>
    <p:sldId id="338" r:id="rId68"/>
    <p:sldId id="336" r:id="rId69"/>
    <p:sldId id="340" r:id="rId70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CA9D"/>
    <a:srgbClr val="252C92"/>
    <a:srgbClr val="DC5CFD"/>
    <a:srgbClr val="96A8E2"/>
    <a:srgbClr val="6580D5"/>
    <a:srgbClr val="434DD1"/>
    <a:srgbClr val="232A8E"/>
    <a:srgbClr val="8398DD"/>
    <a:srgbClr val="3252B8"/>
    <a:srgbClr val="2942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8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/Relationships>
</file>

<file path=ppt/media/audio1.wav>
</file>

<file path=ppt/media/audio2.wav>
</file>

<file path=ppt/media/audio3.wav>
</file>

<file path=ppt/media/audio4.wav>
</file>

<file path=ppt/media/audio5.wav>
</file>

<file path=ppt/media/audio6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93965C-AB50-4837-A5B4-B380817D3175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84882A-5DD6-46FF-948D-FF1B457F41B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73325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BD8F47B-6F8C-A860-7A13-44D812D265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FC4E17F-08F6-6F47-EBBD-D28F3F324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9DF5F8D-05E7-40FF-760E-840AFA5FF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56C5266-6552-3D3F-C8BA-50A6A65D6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CC0A90A-5705-961E-9D53-AF294FB7D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032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3DB2A6E-3EAA-CC6C-0411-80DBE644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C6A3C75F-BBCD-F503-CA36-B13ACB881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4C10FC0-9FFE-2304-1218-F76C009AA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1A1FFFF-A9B0-1E7B-E08E-82C371C3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5602E4A-9857-DCAF-F4F7-40C2CA969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75982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2E88DE69-F640-BCB6-E812-CA90B671B3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2F0D46AF-8481-C05B-C4AA-01A1D8E68E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8218B6C-68F0-4533-1BD6-2F731A2A0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ED7F50A-736B-C815-BFF3-79F70604C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EBF44CA-490E-F9DE-0B3D-269F9EF7C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5394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8081116-F11A-7523-6340-852C4FC75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AD9B5C1-0108-8663-1780-19ADD80ED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08BBB93-9FB2-2A23-EF05-A9D7D9607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0376D39-4B2D-B9FE-0B45-E56A354F9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ACA642F-7513-3671-EA9B-531698682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27651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A399873-7BFF-4C34-4810-C16E1B0E8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5390C959-3C46-5539-598C-90FA389DF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E83DB3C-3E94-740C-779D-E7FBC0501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E8EC461-6B2A-94F6-4291-6F1BE7348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63AE325-CC9F-66DA-BFCE-E895CC363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47986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2B63B53-F2B2-F9D2-C39B-B3A7A18CF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E9F1706-0884-A88F-7010-DC706D4FA4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51C21F9-F5B6-1155-23D2-E8AF3BB20F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4DEB67F-60D8-0478-A31B-560E8736B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CF0ED02-E316-5F9F-220D-FE8818BCD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3CE3EE34-9DAA-68D2-263E-E19551ED5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74683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E78B650-4A91-F529-2AAE-18C26F7B2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E8F23098-FE1B-FDDE-92F5-B442D5B44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C0C76F3-6866-45B8-AE6F-132B002DB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0030F10D-57C4-DEA7-08DC-796EB774B2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5A07FA72-2612-1E20-CCD1-FA18AD3477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EF404DBE-8929-3F5F-D224-D3AE67E3E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2BC8EB60-AFD0-B03E-C7EC-16EBECB01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B4769F7F-0AE5-3702-09EE-3AAA7D155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0897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339C328-380F-EF45-DCF6-E1FFC117B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E1A0CE17-0E05-64DF-756F-FB91EE5C7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4E0059B-53CB-A4D0-D9D4-3DA96BC32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F13E08DF-E166-2FBC-38EC-CF2780901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66723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B13EEA3E-6589-F459-9A81-2C6DD1DD2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A9FEEAE0-8F9F-CDF8-00A0-EBB2DFDBA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3BB9162D-5B66-64D9-89B5-2962400E8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8660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12571A5-915B-C3CF-0162-F586EE9FE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A4BEC70-9798-B083-1E4A-0C25CCAC9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802C3A6D-8542-88AC-2CAA-83C1A6AD0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63CC357-E2FB-7274-B474-1067F94EB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423CD182-49F4-34F8-667C-AC86906D0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3251294E-F2F3-707C-1AE2-5475BA390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66033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D622751-2281-FED0-00E5-D1D554793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2C487A5D-7D21-0BD3-B4C5-9FF8E170F3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DFD5108-37F4-4805-A1B5-6FDD995B25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FB965B78-30D0-DC7F-428F-A35A50D35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60AE6B6E-DB33-DE3D-D1A3-0779309BE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2D57FCF2-00EE-BF28-8E90-527D6C777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06727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A2">
                <a:lumMod val="100000"/>
              </a:srgbClr>
            </a:gs>
            <a:gs pos="50000">
              <a:srgbClr val="2F2FFF">
                <a:lumMod val="100000"/>
              </a:srgbClr>
            </a:gs>
            <a:gs pos="100000">
              <a:srgbClr val="0000A2">
                <a:lumMod val="100000"/>
              </a:srgbClr>
            </a:gs>
          </a:gsLst>
          <a:lin ang="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68D18BE0-475F-E9D5-F6C2-FB8478F8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583FE41-8704-44EF-A7E1-2BBC77A5E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C60C1AA-06E7-1B32-76C2-247E5986E3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1A90A-6CBC-4354-ABB1-D7A0CC82737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57C67D3-15DD-225F-9D71-33DD01B2FA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EA7739E-B37F-CCCF-8F12-813FD31DC7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B7CAF-BFF6-4647-B701-65EB6C5FCE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27678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7" Type="http://schemas.openxmlformats.org/officeDocument/2006/relationships/audio" Target="../media/audio3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6" Type="http://schemas.openxmlformats.org/officeDocument/2006/relationships/slide" Target="slide28.xml"/><Relationship Id="rId5" Type="http://schemas.openxmlformats.org/officeDocument/2006/relationships/slide" Target="slide27.xml"/><Relationship Id="rId4" Type="http://schemas.openxmlformats.org/officeDocument/2006/relationships/slide" Target="slide2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5.wav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30.xml"/><Relationship Id="rId7" Type="http://schemas.openxmlformats.org/officeDocument/2006/relationships/audio" Target="../media/audio3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6" Type="http://schemas.openxmlformats.org/officeDocument/2006/relationships/slide" Target="slide33.xml"/><Relationship Id="rId5" Type="http://schemas.openxmlformats.org/officeDocument/2006/relationships/slide" Target="slide32.xml"/><Relationship Id="rId4" Type="http://schemas.openxmlformats.org/officeDocument/2006/relationships/slide" Target="slide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5.wav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7" Type="http://schemas.openxmlformats.org/officeDocument/2006/relationships/audio" Target="../media/audio3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6" Type="http://schemas.openxmlformats.org/officeDocument/2006/relationships/slide" Target="slide38.xml"/><Relationship Id="rId5" Type="http://schemas.openxmlformats.org/officeDocument/2006/relationships/slide" Target="slide37.xml"/><Relationship Id="rId4" Type="http://schemas.openxmlformats.org/officeDocument/2006/relationships/slide" Target="slide3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5" Type="http://schemas.openxmlformats.org/officeDocument/2006/relationships/audio" Target="../media/audio4.wav"/><Relationship Id="rId4" Type="http://schemas.openxmlformats.org/officeDocument/2006/relationships/slide" Target="slide3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39.xml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5.wav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9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39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40.xml"/><Relationship Id="rId7" Type="http://schemas.openxmlformats.org/officeDocument/2006/relationships/audio" Target="../media/audio3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6" Type="http://schemas.openxmlformats.org/officeDocument/2006/relationships/slide" Target="slide43.xml"/><Relationship Id="rId5" Type="http://schemas.openxmlformats.org/officeDocument/2006/relationships/slide" Target="slide42.xml"/><Relationship Id="rId4" Type="http://schemas.openxmlformats.org/officeDocument/2006/relationships/slide" Target="slide4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44.xml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5.wav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4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4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4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7" Type="http://schemas.openxmlformats.org/officeDocument/2006/relationships/audio" Target="../media/audio3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6" Type="http://schemas.openxmlformats.org/officeDocument/2006/relationships/slide" Target="slide48.xml"/><Relationship Id="rId5" Type="http://schemas.openxmlformats.org/officeDocument/2006/relationships/slide" Target="slide47.xml"/><Relationship Id="rId4" Type="http://schemas.openxmlformats.org/officeDocument/2006/relationships/slide" Target="slide4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49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49.xml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5.wav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49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" Target="slide49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50.xml"/><Relationship Id="rId7" Type="http://schemas.openxmlformats.org/officeDocument/2006/relationships/audio" Target="../media/audio3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6" Type="http://schemas.openxmlformats.org/officeDocument/2006/relationships/slide" Target="slide53.xml"/><Relationship Id="rId5" Type="http://schemas.openxmlformats.org/officeDocument/2006/relationships/slide" Target="slide52.xml"/><Relationship Id="rId4" Type="http://schemas.openxmlformats.org/officeDocument/2006/relationships/slide" Target="slide5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5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54.xml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5.wav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" Target="slide5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5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" Target="slide55.xml"/><Relationship Id="rId7" Type="http://schemas.openxmlformats.org/officeDocument/2006/relationships/audio" Target="../media/audio3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6" Type="http://schemas.openxmlformats.org/officeDocument/2006/relationships/slide" Target="slide58.xml"/><Relationship Id="rId5" Type="http://schemas.openxmlformats.org/officeDocument/2006/relationships/slide" Target="slide57.xml"/><Relationship Id="rId4" Type="http://schemas.openxmlformats.org/officeDocument/2006/relationships/slide" Target="slide5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" Target="slide59.xml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5.wav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" Target="slide59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5" Type="http://schemas.openxmlformats.org/officeDocument/2006/relationships/audio" Target="../media/audio4.wav"/><Relationship Id="rId4" Type="http://schemas.openxmlformats.org/officeDocument/2006/relationships/slide" Target="slide59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" Target="slide59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" Target="slide60.xml"/><Relationship Id="rId7" Type="http://schemas.openxmlformats.org/officeDocument/2006/relationships/audio" Target="../media/audio3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6" Type="http://schemas.openxmlformats.org/officeDocument/2006/relationships/slide" Target="slide63.xml"/><Relationship Id="rId5" Type="http://schemas.openxmlformats.org/officeDocument/2006/relationships/slide" Target="slide62.xml"/><Relationship Id="rId4" Type="http://schemas.openxmlformats.org/officeDocument/2006/relationships/slide" Target="slide6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" Target="slide64.xml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5.wav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" Target="slide6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" Target="slide6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" Target="slide64.xml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" Target="slide65.xml"/><Relationship Id="rId7" Type="http://schemas.openxmlformats.org/officeDocument/2006/relationships/audio" Target="../media/audio3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6" Type="http://schemas.openxmlformats.org/officeDocument/2006/relationships/slide" Target="slide67.xml"/><Relationship Id="rId5" Type="http://schemas.openxmlformats.org/officeDocument/2006/relationships/slide" Target="slide66.xml"/><Relationship Id="rId4" Type="http://schemas.openxmlformats.org/officeDocument/2006/relationships/slide" Target="slide68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audio" Target="../media/audio6.wav"/><Relationship Id="rId2" Type="http://schemas.openxmlformats.org/officeDocument/2006/relationships/audio" Target="../media/audio6.wav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ovéPole 6">
            <a:extLst>
              <a:ext uri="{FF2B5EF4-FFF2-40B4-BE49-F238E27FC236}">
                <a16:creationId xmlns:a16="http://schemas.microsoft.com/office/drawing/2014/main" id="{88B7ECE4-CB32-552A-3BCB-DEF1085B7BB6}"/>
              </a:ext>
            </a:extLst>
          </p:cNvPr>
          <p:cNvSpPr txBox="1"/>
          <p:nvPr/>
        </p:nvSpPr>
        <p:spPr>
          <a:xfrm>
            <a:off x="4179115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milionářem</a:t>
            </a:r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AC57AD01-32EC-05A2-E159-99277D21C659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" name="Ovál 2">
            <a:extLst>
              <a:ext uri="{FF2B5EF4-FFF2-40B4-BE49-F238E27FC236}">
                <a16:creationId xmlns:a16="http://schemas.microsoft.com/office/drawing/2014/main" id="{F40CDB73-17CB-0701-A0B6-1447A25BA24E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205D0EA9-480E-D2EC-22E7-88CB3AB335E3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B7063DA7-2A04-4584-3ECA-2186C434E9F3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BED4C116-C9A5-1714-68BA-D23C64FAC23C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EC1858B8-4247-E65B-5917-43D5ACC3A9EF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DD51DCD8-45BD-A124-9E4E-A00DC3CB7599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B91F6F2D-8237-AAA0-6CBA-CF079D37CA3F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1C52304A-17F7-8B51-BFAD-C766094C84B5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A2D2800B-A213-1860-04CB-51B57406FEF4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9E1DEC2C-3B4F-B479-A76B-BF8C7C35AB8D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5" name="TextovéPole 14">
            <a:extLst>
              <a:ext uri="{FF2B5EF4-FFF2-40B4-BE49-F238E27FC236}">
                <a16:creationId xmlns:a16="http://schemas.microsoft.com/office/drawing/2014/main" id="{1D5E80A9-A4EA-6E31-1397-8EC6C21F8366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MILIONÁŘEM</a:t>
            </a:r>
          </a:p>
        </p:txBody>
      </p:sp>
    </p:spTree>
    <p:extLst>
      <p:ext uri="{BB962C8B-B14F-4D97-AF65-F5344CB8AC3E}">
        <p14:creationId xmlns:p14="http://schemas.microsoft.com/office/powerpoint/2010/main" val="268890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00">
        <p:sndAc>
          <p:stSnd>
            <p:snd r:embed="rId2" name="chcete být češtinářem 6.wav"/>
          </p:stSnd>
        </p:sndAc>
      </p:transition>
    </mc:Choice>
    <mc:Fallback xmlns="">
      <p:transition advClick="0" advTm="1000">
        <p:sndAc>
          <p:stSnd>
            <p:snd r:embed="rId3" name="chcete být češtinářem 6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2802F6F6-A265-F96C-D4E4-46BF526F0139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33%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FD7F3AF5-4C6F-0996-09C9-513F8755CC4A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D2179EC8-3975-15C1-6097-7A3991E64BF6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5F40F4BD-9006-F750-2AEE-CF2A16DD7377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1BA8B7AF-02A4-5077-C301-A64D6D1C004D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40EE9947-C3CA-8379-80C9-A4D4CA565833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E9AF4D03-173C-D17C-972C-06E5AB25C8B5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74C206CF-8BA6-A567-B58C-066C8E964429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2589D55C-DBB8-B3D6-EF50-AC038197EAE0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E55D898F-4295-4A3D-8BEE-9BFE1E17F6D7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1F670E51-0F82-94C6-6EBA-252ED68C0141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5734F305-A3CB-D06F-0F1A-B6A4944042C4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73689C9D-6294-3341-1B75-70E36B0F53A3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71928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4C621526-509D-3FED-C126-0841D9F765EE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38%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1B9397D1-0C63-AE6B-9499-03BC6A8EB7E0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5379BF37-550B-FB82-218C-F6BC233ADFDA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B097FF65-09C0-4736-A793-B9F8C273F566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4A3C47BD-79D4-EED1-E268-F6F6400753A3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76E2F7AD-C22D-1BAA-FD07-6A415212AFF1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8ABEDFA1-C220-8031-1ADD-956FFB12DC7A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EE61D0F0-6770-BCC4-B6E9-B34D38F3EC3D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854FF0BD-EF93-A1CB-A761-F9716E28AC8F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5702F040-176C-A8AE-6CF2-CEE95197A396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659EC4A2-D8D5-D724-D8F0-848A443D20CD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0C28BC5F-6D56-9E44-5E3F-935A5B818F4F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368DF288-8942-F58F-09D4-1BE0063E4CBC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2236450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95AC7272-EA96-5A39-FCA5-E0A7123C8ECA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46%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D7D1B274-EF2B-157E-7ED0-BD4EE8C96783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48E81C1C-16E4-51B9-5159-FF98622AABD7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18BF9649-E102-E4C1-1A17-06A0A4773066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F2F7FC75-9DC4-9393-E18B-E33703A0B3CF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08FEAAD8-E97F-2847-E44E-439137611DD9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85F990C0-3A8C-24F4-6ED5-06D756914B7A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9D5B7407-ABCD-F12A-F8A0-F2ECBE4CF712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4D938830-D256-3BD8-A1D8-A1552FB6D9F3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141C5BFA-9B47-2DA4-EE4B-F165260BDEC7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217DBD0E-8FC3-ADB4-1F86-7A6FE9173D51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B0395572-FAF9-1F67-9EDB-3721101FE3AD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29A7C5CA-D519-C364-EDD7-209B3544CF75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23720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876D371B-77AF-8173-B099-DECD3241E15F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58%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BE8C93A1-6DFC-E500-7E5F-3F499AC84553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00C2E716-A99A-9923-8DC7-CB1FF5467219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1E0CD6DD-9618-70F7-8F4F-7904B9847108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38F78255-1AE0-0AF7-52E8-726BE7E37AAD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0ED2B912-AF71-A608-B444-AD9494D58714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2118E7C9-607F-6E35-09C7-D247713A9802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789BFFA8-C717-B1B9-C4AD-F8578E61862D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A7552600-4749-A629-B03C-AC7BFE0951CD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CB7544B4-193D-724F-20D1-D6E73A0C1E40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A3C18451-E12B-592B-88DA-24D70297BCFE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B4789987-C201-06B1-7611-68C4F3245A27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5A63EF21-76DE-8DC7-10BF-3BB7AA0B1FDF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76570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89338DF4-84E0-FC85-C67F-4E489446022F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69%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9FDF73CD-C02E-950B-9B2D-70F6716FF367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E0F7BE10-33CB-D6F2-A474-EB656D54DB53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2A96F89C-C16D-8245-0F20-F7667E3AE591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322D0866-A7A4-917B-0D47-A1682DE3651B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30468A0A-905E-25A6-05D9-0FF59AE06DB9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3BDB6442-EBA9-5785-A3B5-72F56DAA7B90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52331A52-DD37-FBFA-C785-70082DC6975D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D9457619-236A-ECFC-1B02-F283AD515D40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227887DF-57EE-4708-4D3D-67AD9923878F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FBF06E30-E5E5-F5CB-C683-3BD9DAC23063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85AA602A-D476-7B0B-0DC1-6E67A839D073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AA8D9DA5-1D3B-F34E-A1DE-A943B3907114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426016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DF2E1762-F90A-701E-A97C-D89835001062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72%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CE654814-34CD-3AA2-AB00-089A3BB3D673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FBCA85C1-3F55-3838-0805-3B219A11ADDD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0DDF036F-1400-627F-A953-82E23C02D15D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AF25EFA8-B38F-B9B6-89FA-104B7C342798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CBD73CF9-9A32-E206-41DE-156EE440D56A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9D9B01C9-A4DB-4E66-03D5-D4E0A0057392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66278CA6-7BB9-6F35-07F0-CB6F2E8F7EA8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8EA92FDD-9AE9-F886-9599-2314ADB0476D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CA395DDF-674E-F28A-E33A-FC1D3C0AD308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ADA3423F-7272-0122-87A8-FCCE06AE336D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4E1DD9F4-02AD-0CAA-13B2-D79266E4C799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F43F1F45-D8FC-E7A8-122F-2D7BC0500E70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919072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32B2D8C8-93BB-B2E5-080C-D7A0E9C08104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79%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12A794F8-F153-8B25-F5C4-53F178536003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24225964-8A41-A055-314F-E0C02536B676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80F58AD6-3775-8651-415A-CFAFC37967EF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7AC95C7E-79A9-39E9-A57B-E9EC072BE883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B636506C-73D5-152D-E13F-02DE35200918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19AEEDF0-310F-5EBE-435C-036100B33C2B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C2E241EE-B9B1-D7D7-119F-DDF17917130C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84068812-597D-B7E4-ED5E-9FFDB7A9A53A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43098469-4CC4-B12F-A28F-C81E4B80A504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AF5220A8-FAFF-E26C-47CE-1D1DE79A3040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B8F54D5D-8A96-4F32-205E-0601C465A6EF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56E2979F-166D-B325-BB3E-253DC03B4C6C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77137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D7F92873-671C-8448-3301-DF255DE3D4D1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83%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7B74C889-2DCD-D734-5C71-422E5605BDC3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9C9E14D4-7C7B-C0F6-36F6-E09F6C89ABD5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B7FD49D2-8106-3B1C-2337-1AB25D5F8040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BB11DB26-0D4A-10A3-5537-69512366C668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4FD95DC0-3AE8-73B0-C76F-7AD96DF3C4D9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2ED1621F-3EEE-5F89-BE06-AC986525062F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85DFFB84-9472-D59C-764F-330158F50161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1DD46F65-3DCF-C52C-C5EF-511EAFF35E46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5B2600ED-BE05-FECF-709E-4AEAEFDDDD6D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9DADA973-387A-92AE-1B5E-0ED872BB2D63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638811B8-7269-CA78-4451-78247C6782B0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914B2DA9-4C5E-0DE7-35EA-3F6AC126A092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63817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0ED1BC4E-CF9B-FBA5-89A8-353865857CE9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89%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A09D31CB-414B-F69C-1CC5-A0A6B83A7BB3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42C4F355-4D94-0F91-CFFC-36428023F58A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EC5B41C1-7FA3-0802-BFFB-E741218F0803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DAB9A0B0-A4EA-2F92-002B-B12054EC9602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42413F3B-4C2C-DF88-CBA4-AE178587C76F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F5FA2DB3-277D-1952-F34F-F0CB516A8663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BAE34ADF-F499-F7C4-458C-CA4501E91FDA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CFEF1650-D958-8BEF-DADC-0EEB8D6DFE63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C0E9059A-11D7-CF12-0CC5-1809431A9EBE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1E187D3F-3EE2-14A7-CEB0-B5AC79666B73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AA047828-6333-4510-55F3-9A892A8EE835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70F666BD-3B49-41F0-FB8E-E1AFD92CADD6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77837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D1637035-2E82-5796-6A40-8C7772151F3B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95%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064C1590-A885-D116-D02E-1B2B3CA8901A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31FE7A26-3F88-149B-B0BB-5500456EE5FD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2F687866-A88E-CF88-B93F-1BA3003EE0B5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2D9344D9-5367-1AA9-7EBA-303462460299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B89A2F23-601B-4E58-8B81-08392DAC232A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D5A07B7A-C01A-5571-AF07-17EEA9312FE4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99272A66-3AA1-DD17-CB29-88C4F6ACE93F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EE3E5015-D80C-80CC-7A3D-FA3A3E7E9D58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141F1171-5AAC-9E2B-288C-660EAFF867ED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72C47B79-55F8-D7E9-4C04-7F1D74DD4B1D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EFF58FAA-F5C5-7A11-2D72-0166A1AA3898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B9B11636-3998-00FD-F7C8-AAC74FFC2801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678694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50"/>
    </mc:Choice>
    <mc:Fallback xmlns="">
      <p:transition spd="slow" advClick="0" advTm="35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ACC79A-FA30-A1ED-CD0F-8C60CD26E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ovéPole 6">
            <a:extLst>
              <a:ext uri="{FF2B5EF4-FFF2-40B4-BE49-F238E27FC236}">
                <a16:creationId xmlns:a16="http://schemas.microsoft.com/office/drawing/2014/main" id="{4BBBFE0A-CBF7-AAA1-FECE-05069CBF48BB}"/>
              </a:ext>
            </a:extLst>
          </p:cNvPr>
          <p:cNvSpPr txBox="1"/>
          <p:nvPr/>
        </p:nvSpPr>
        <p:spPr>
          <a:xfrm>
            <a:off x="4179115" y="973123"/>
            <a:ext cx="38337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</a:t>
            </a:r>
            <a:r>
              <a:rPr lang="cs-CZ" sz="2800" b="1" strike="sngStrike"/>
              <a:t>milionářem</a:t>
            </a:r>
          </a:p>
          <a:p>
            <a:pPr algn="ctr"/>
            <a:r>
              <a:rPr lang="cs-CZ" sz="2800" b="1"/>
              <a:t>                    češtinářem</a:t>
            </a:r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0DC497DD-096E-49B0-C945-63938ECB3051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" name="Ovál 2">
            <a:extLst>
              <a:ext uri="{FF2B5EF4-FFF2-40B4-BE49-F238E27FC236}">
                <a16:creationId xmlns:a16="http://schemas.microsoft.com/office/drawing/2014/main" id="{5EAFBD8D-D65D-9ED3-D3BB-7E012F116B7D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DCDCB9DC-C536-DBCD-73F0-1EA23B1E6BD6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554A6192-BF51-E828-D6DF-C7704E1D4C27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58BA6A17-1019-2DC9-CA4C-1BA1BA044100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233D08AB-8564-CB3A-30ED-0F4B61EFBEAE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DAF2B41D-1F4E-8DE5-E774-4F9671AA4DBD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49A99DAD-FBBE-0749-0BEE-933E1A9AC21C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8E05498B-F7AF-1DA4-786A-9E44ABB9F7A1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4E840923-0B73-DD5A-476C-C308966BAA62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649E6BE8-7E3C-8256-D112-3FEF6B2C2901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5" name="TextovéPole 14">
            <a:extLst>
              <a:ext uri="{FF2B5EF4-FFF2-40B4-BE49-F238E27FC236}">
                <a16:creationId xmlns:a16="http://schemas.microsoft.com/office/drawing/2014/main" id="{79C23EAA-FD8F-DE75-1B6D-ECDB4EF62DF3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30999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22471799-9956-291A-929D-693734CED130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99%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8349F3C1-4BDE-6965-02A2-B25CFD27FA04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541969C0-236E-15E9-8057-B00D8C5B7046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E33D1520-626B-4A36-3764-904362357160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36BAA21F-70D3-6E9B-59B3-4178DD3CC8B3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3CCA3C0D-EC7F-57E9-579A-CEF6C70173C5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4300FC52-E8DC-C4CD-1C0A-74C0A0C7B604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6C6A9B77-AE3D-F250-7C89-68506BA5989E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5AB600ED-CBDC-49DD-D355-78F66831BA3A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EB03DA9C-C28A-F9D3-0123-0DF0F296287C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EA8FC6A6-8FB8-FF2B-627B-9AB079B3EDA6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B504B6D7-7614-9942-A1A0-AA35AC2EA08D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1426687C-E0ED-9401-BBD0-D64DAC018FA2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33704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50"/>
    </mc:Choice>
    <mc:Fallback xmlns="">
      <p:transition spd="slow" advClick="0" advTm="35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29AE2F99-5B77-D550-390F-FD42616B2A7D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99%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219117FF-25E7-2F34-183D-4E5476B4C7A5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255FA49E-9521-EBA2-1A0A-7DD8F2359813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FD114AB7-9568-985B-9631-02E2E05E0F2B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D38DC3EA-A874-3698-CA02-2B63BA954DCF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0E495E55-4159-6ED1-4668-50CEBD1BA1EB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3F01D0D2-B99D-69AB-5753-69D3E69AC9E1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2FEE8DB8-A450-BD55-B42B-FA0344244BAF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628F499A-9B1D-0802-E494-A5FFBA54C541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0338BE0A-EBA6-1DD9-C604-69150A102608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3E72EC00-54B5-460A-28A9-1B8D33A3312A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A8560EA7-EBD8-5AD2-8C53-A29F43D00DA5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1756370E-4EF1-D194-21B1-4749697AECC5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90334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100%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6808D3DA-B2D6-D9FA-4875-F080E5A0C65A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676FA113-9D41-F399-F2F6-6259ABADE625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7181D2DB-7605-04D0-9CB7-1FCCF3CEB2AC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91D4BF7B-9F04-8427-6F69-AAD49DFC1BA9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1B230A8C-75FA-4D64-F6E9-B14B29976537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26656721-418C-90E9-1877-DFB7BCB7391A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C1110621-F8CB-3F4C-277E-D0A31C762468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556512FD-EEA4-FEE9-38F8-4502DA88AF3A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6BEAAEAC-4DA7-F11C-62CC-B9C615A2D9A9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B2E039E4-0FAD-40FD-29FE-AB02BA06E758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EEC1DD64-A997-0A6D-0A78-808973235782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3C39F617-5711-511A-4CFF-ECE24FEA1DCE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959962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sndAc>
          <p:endSnd/>
        </p:sndAc>
      </p:transition>
    </mc:Choice>
    <mc:Fallback xmlns="">
      <p:transition spd="slow" advClick="0" advTm="0">
        <p:sndAc>
          <p:endSnd/>
        </p:sndAc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100%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22A730E9-6766-5A1C-F12C-185DEB09B435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026E81C2-4AD6-5E0A-B8DA-959EF7BF16D5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09929775-1DF0-2682-E8EB-8EE3148B9CE0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8B994A61-51CF-29FC-B590-610B3412B080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A34E66EC-2860-C2F0-2E23-E41D054FAA91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EDDE0942-28D1-554F-2169-BEFC4C3344AF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8F197395-FDE6-D67B-95F5-DBE4C3EB5670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C3FBA65D-3557-BCA5-6BB4-5332500442FC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0D813531-A0F0-AEC1-D0F8-FD923D75247E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29730D01-CD70-CA4D-B285-89CE9CFA80BD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4C417A54-28C8-9D18-798B-F4F93D7CBFC9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CBA17A28-DF43-C4CF-72DC-11B9441E6172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413883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Čeština je _____ jazyk.</a:t>
            </a:r>
          </a:p>
        </p:txBody>
      </p:sp>
      <p:sp>
        <p:nvSpPr>
          <p:cNvPr id="4" name="TextovéPole 3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279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Briliantní</a:t>
            </a:r>
          </a:p>
        </p:txBody>
      </p:sp>
      <p:sp>
        <p:nvSpPr>
          <p:cNvPr id="5" name="TextovéPole 4">
            <a:hlinkClick r:id="rId4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3709" y="3126262"/>
            <a:ext cx="122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Brilantní</a:t>
            </a:r>
          </a:p>
        </p:txBody>
      </p:sp>
      <p:sp>
        <p:nvSpPr>
          <p:cNvPr id="6" name="TextovéPole 5">
            <a:hlinkClick r:id="rId5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7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hlinkClick r:id="rId6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3709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A5B8485B-EA3D-1462-8F6D-C39E90E0957E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Ovál 20">
            <a:extLst>
              <a:ext uri="{FF2B5EF4-FFF2-40B4-BE49-F238E27FC236}">
                <a16:creationId xmlns:a16="http://schemas.microsoft.com/office/drawing/2014/main" id="{C1BB2CAA-4A48-9FBC-4DFE-C979F77D5249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Ovál 21">
            <a:extLst>
              <a:ext uri="{FF2B5EF4-FFF2-40B4-BE49-F238E27FC236}">
                <a16:creationId xmlns:a16="http://schemas.microsoft.com/office/drawing/2014/main" id="{DC857199-30B0-F8CF-5BBC-C6DDE19757F2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3" name="Ovál 22">
            <a:extLst>
              <a:ext uri="{FF2B5EF4-FFF2-40B4-BE49-F238E27FC236}">
                <a16:creationId xmlns:a16="http://schemas.microsoft.com/office/drawing/2014/main" id="{EA3C54A3-3D08-6D7B-EEC4-D8860EFEBA76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4" name="Ovál 23">
            <a:extLst>
              <a:ext uri="{FF2B5EF4-FFF2-40B4-BE49-F238E27FC236}">
                <a16:creationId xmlns:a16="http://schemas.microsoft.com/office/drawing/2014/main" id="{33485616-AE48-259C-6F27-BEDB6B67B21A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5" name="Ovál 24">
            <a:extLst>
              <a:ext uri="{FF2B5EF4-FFF2-40B4-BE49-F238E27FC236}">
                <a16:creationId xmlns:a16="http://schemas.microsoft.com/office/drawing/2014/main" id="{461FD871-562E-3472-3E88-B59B2756CFDF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6" name="Ovál 25">
            <a:extLst>
              <a:ext uri="{FF2B5EF4-FFF2-40B4-BE49-F238E27FC236}">
                <a16:creationId xmlns:a16="http://schemas.microsoft.com/office/drawing/2014/main" id="{88F922A5-3EF1-5E33-F6D6-DE20B6DA6742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7" name="Ovál 26">
            <a:extLst>
              <a:ext uri="{FF2B5EF4-FFF2-40B4-BE49-F238E27FC236}">
                <a16:creationId xmlns:a16="http://schemas.microsoft.com/office/drawing/2014/main" id="{A54F86D7-BCC0-1647-A113-8981D3C4027E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8" name="TextovéPole 27">
            <a:extLst>
              <a:ext uri="{FF2B5EF4-FFF2-40B4-BE49-F238E27FC236}">
                <a16:creationId xmlns:a16="http://schemas.microsoft.com/office/drawing/2014/main" id="{D95ED440-3FB5-B462-E0E0-AE76B0DEE4E6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9" name="TextovéPole 28">
            <a:extLst>
              <a:ext uri="{FF2B5EF4-FFF2-40B4-BE49-F238E27FC236}">
                <a16:creationId xmlns:a16="http://schemas.microsoft.com/office/drawing/2014/main" id="{8BA4A5C0-54DB-4992-5621-4DE750C5CBFA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30" name="Ovál 29">
            <a:extLst>
              <a:ext uri="{FF2B5EF4-FFF2-40B4-BE49-F238E27FC236}">
                <a16:creationId xmlns:a16="http://schemas.microsoft.com/office/drawing/2014/main" id="{845A207D-132C-C4DF-3836-F2EED87B9D61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31" name="TextovéPole 30">
            <a:extLst>
              <a:ext uri="{FF2B5EF4-FFF2-40B4-BE49-F238E27FC236}">
                <a16:creationId xmlns:a16="http://schemas.microsoft.com/office/drawing/2014/main" id="{556CEB6A-E6CF-9F1C-655B-7230F1D31DF3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5536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 loop="1">
            <p:snd r:embed="rId2" name="chcete být češtinářem 2.wav"/>
          </p:stSnd>
        </p:sndAc>
      </p:transition>
    </mc:Choice>
    <mc:Fallback xmlns="">
      <p:transition spd="slow" advClick="0">
        <p:sndAc>
          <p:stSnd loop="1">
            <p:snd r:embed="rId7" name="chcete být češtinářem 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7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Čeština je _____ jazyk.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279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Briliantní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3708" y="3126262"/>
            <a:ext cx="122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Brilantní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3708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577A816E-3753-FBDD-E67B-A1D7D319A5F8}"/>
              </a:ext>
            </a:extLst>
          </p:cNvPr>
          <p:cNvSpPr txBox="1"/>
          <p:nvPr/>
        </p:nvSpPr>
        <p:spPr>
          <a:xfrm>
            <a:off x="4568528" y="4496499"/>
            <a:ext cx="3139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„brillant“</a:t>
            </a:r>
          </a:p>
        </p:txBody>
      </p:sp>
      <p:sp>
        <p:nvSpPr>
          <p:cNvPr id="10" name="TextovéPole 9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C8A9FF68-ABD0-6EE1-5C1A-FA5C1AF9EE31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392983CD-3FC8-CB02-933D-7051ED5BB748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EE2FB44B-A0C7-F1F9-A65D-2B039026E349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143F0847-DA26-5A20-F4B1-D20637F96D1B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483B9CE4-90A4-796E-43FF-52F0EBF39E12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E7C7325A-6534-19C6-130E-B1BCC5D659A5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9DA34160-2959-FDD9-5B80-1CA56E40DE29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71886130-54AE-0F1E-85E9-FA65224ABB95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EC762DDD-B62D-AE00-050E-F3C04FE055C3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A18E5E9B-EA26-5ADA-87D9-513A9CCCA240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173B8E5F-3530-0916-96AC-A3CF3D86E865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EFABC891-CF83-5625-1D5F-B0D2C169A760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B2DE235E-8C36-7C36-10AE-E51C34857EB4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50526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Čeština je _____ jazyk.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3" y="3126262"/>
            <a:ext cx="1279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/>
              <a:t>A: Briliantní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3709" y="3126262"/>
            <a:ext cx="122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Brilantní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7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3709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79E5A63D-3BDB-C8E3-AAA8-D22611217AE1}"/>
              </a:ext>
            </a:extLst>
          </p:cNvPr>
          <p:cNvSpPr txBox="1"/>
          <p:nvPr/>
        </p:nvSpPr>
        <p:spPr>
          <a:xfrm>
            <a:off x="4568528" y="4496499"/>
            <a:ext cx="3139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„brillant“</a:t>
            </a:r>
          </a:p>
        </p:txBody>
      </p:sp>
      <p:sp>
        <p:nvSpPr>
          <p:cNvPr id="10" name="TextovéPole 9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B28C15F-B514-08E0-201A-4D858BA7D02C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51279CDA-4AD3-0A91-6E71-E1356F92CC7B}"/>
              </a:ext>
            </a:extLst>
          </p:cNvPr>
          <p:cNvSpPr txBox="1"/>
          <p:nvPr/>
        </p:nvSpPr>
        <p:spPr>
          <a:xfrm>
            <a:off x="3827952" y="3126262"/>
            <a:ext cx="127900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Briliantní</a:t>
            </a:r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EEC1C0D8-F7BA-B085-343F-6C29BDFE0C11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5DBBC0A3-AB08-5610-F2A7-F8B23A8395A3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E5EF5854-C26E-63AB-8D54-5B4DE2E9AD66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360E671E-F3E6-20A6-061A-B8FEB93E336B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615EDB66-EBAC-AB1C-B055-8EDC6DCAB6E5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57F13321-21F9-D0F6-E96B-37843B2B798F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A06EB1A5-9856-6C2B-D6CD-AAF57FC312DF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E250A05F-C4FF-4D3F-7C1E-434EF99B7AD4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7A800519-607B-BE72-9225-9135E8A0ED8E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TextovéPole 19">
            <a:extLst>
              <a:ext uri="{FF2B5EF4-FFF2-40B4-BE49-F238E27FC236}">
                <a16:creationId xmlns:a16="http://schemas.microsoft.com/office/drawing/2014/main" id="{99B53FB9-08E1-7773-74D4-FFC0AB542B23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1" name="Ovál 20">
            <a:extLst>
              <a:ext uri="{FF2B5EF4-FFF2-40B4-BE49-F238E27FC236}">
                <a16:creationId xmlns:a16="http://schemas.microsoft.com/office/drawing/2014/main" id="{58E4A2BF-DF87-DCA1-FADA-5B94DB539652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8C3F36CB-03CE-61BB-5E66-616D026452D0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68291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3.wav"/>
          </p:stSnd>
        </p:sndAc>
      </p:transition>
    </mc:Choice>
    <mc:Fallback xmlns="">
      <p:transition spd="slow" advClick="0">
        <p:sndAc>
          <p:stSnd>
            <p:snd r:embed="rId4" name="chcete být češtinářem 3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Čeština je _____ jazyk.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279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Briliantní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3708" y="3126262"/>
            <a:ext cx="122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Brilantní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C: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Obě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3708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4F24E836-282F-3A2A-B300-10268B41C6A5}"/>
              </a:ext>
            </a:extLst>
          </p:cNvPr>
          <p:cNvSpPr txBox="1"/>
          <p:nvPr/>
        </p:nvSpPr>
        <p:spPr>
          <a:xfrm>
            <a:off x="4568528" y="4496499"/>
            <a:ext cx="3139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„brillant“</a:t>
            </a:r>
          </a:p>
        </p:txBody>
      </p:sp>
      <p:sp>
        <p:nvSpPr>
          <p:cNvPr id="10" name="TextovéPole 9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DFC3C7A3-36F6-2CAC-532D-CF1D3ABFBAEB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FE6B0A9C-4035-2996-6545-16C9F86FDDCF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2312B762-D25D-514C-54A0-2734650142F7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912808A0-3739-C33D-34B0-BDA09F5CB2A7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B9483394-4BAD-DEED-019D-3583DC02E11C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76AD2C41-7650-37AD-B000-D2EC8B0ABB25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654CE993-1C64-307C-6C93-428E1BB754F3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28D73FBD-65D4-EB7D-B744-7156AD6E0D74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7DAD510E-0C25-58B1-9B43-4C0102AD5581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98CE3204-ABAF-5FA9-00D3-38831825169C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5830EA19-D3CC-F58D-60BF-D98E8A357AFB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8C318C1C-DD2C-E99E-B186-8963DC4A2BE2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B548E06E-CBB5-6D88-E968-C011CAF9778F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2246928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Čeština je _____ jazyk.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279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Briliantní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3708" y="3126262"/>
            <a:ext cx="122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Brilantní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3708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D: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Ani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jedna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varianta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76D15289-B2FC-1F86-E1C7-986BE27C37C8}"/>
              </a:ext>
            </a:extLst>
          </p:cNvPr>
          <p:cNvSpPr txBox="1"/>
          <p:nvPr/>
        </p:nvSpPr>
        <p:spPr>
          <a:xfrm>
            <a:off x="4568528" y="4496499"/>
            <a:ext cx="3135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„brillant“</a:t>
            </a:r>
          </a:p>
        </p:txBody>
      </p:sp>
      <p:sp>
        <p:nvSpPr>
          <p:cNvPr id="9" name="TextovéPole 8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1E0A1BD-C9EE-66DA-B23C-731636D4910A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912D5FB2-7F47-EAC3-C2EF-F6A5D17B836C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5FEB6360-2C62-ACB7-40F7-356D645FCA23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08941571-4A02-3B55-3F1F-CA9FC74AEA26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1EB3EFB6-AA76-67AD-405D-1AB33D19A60B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2012C2CA-CBA0-3BAC-86E8-3801EFA87AE2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C454B8BB-FBC1-3888-45BB-486702F09B51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F39188B6-4B18-8D6F-A606-DDCAA662D42F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B1FD169E-5D5F-C5C1-DD4B-6E8BAE37B86E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CB18CB3B-6BDC-0EA4-5AFB-442B22DD127D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38E8C3F8-A52D-8BEC-073D-C3C1B70B9A27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9DBD1B75-BF05-3AD6-3B77-B44508E950C8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46696C2C-3E61-5E06-BC75-D90C8F569354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352617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5165" y="3126262"/>
            <a:ext cx="1573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Antedatovat</a:t>
            </a:r>
          </a:p>
        </p:txBody>
      </p:sp>
      <p:sp>
        <p:nvSpPr>
          <p:cNvPr id="5" name="TextovéPole 4">
            <a:hlinkClick r:id="rId4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7267" y="3126262"/>
            <a:ext cx="1524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Antidatovat</a:t>
            </a:r>
          </a:p>
        </p:txBody>
      </p:sp>
      <p:sp>
        <p:nvSpPr>
          <p:cNvPr id="6" name="TextovéPole 5">
            <a:hlinkClick r:id="rId5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9845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hlinkClick r:id="rId6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726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8FD6619C-561F-CC54-FD58-F98D551459FF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FDEA1807-2550-780F-67FA-97CFA98AB012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0661D4B9-E6D1-7E6D-F85B-B62A8059E283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0392C11F-9BBF-04EA-4A91-D42C7367EA06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100DA25B-EF40-BC63-26EF-4A2C962976DC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9E0EF63A-09F8-4D4D-305A-2F221241A408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9E988B90-F653-E909-FA64-04B9E834BC3C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23A751E3-4BE9-7DD0-9DF1-F9A5187AB3BF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FE3FAEB3-5F9E-86C8-C6FD-4D99A35CB44B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7FDE659A-40AC-85FC-DE7E-0F39527821DF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91FD7665-B973-67B5-E8D5-A6E28C40318B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94922086-C3F8-6F62-9F3B-3327B3F9F5DE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0" name="TextovéPole 19">
            <a:extLst>
              <a:ext uri="{FF2B5EF4-FFF2-40B4-BE49-F238E27FC236}">
                <a16:creationId xmlns:a16="http://schemas.microsoft.com/office/drawing/2014/main" id="{B978AD72-21DE-F928-91D0-4438377F8408}"/>
              </a:ext>
            </a:extLst>
          </p:cNvPr>
          <p:cNvSpPr txBox="1"/>
          <p:nvPr/>
        </p:nvSpPr>
        <p:spPr>
          <a:xfrm>
            <a:off x="0" y="207752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Musel celou záležitost _____.</a:t>
            </a:r>
          </a:p>
        </p:txBody>
      </p:sp>
    </p:spTree>
    <p:extLst>
      <p:ext uri="{BB962C8B-B14F-4D97-AF65-F5344CB8AC3E}">
        <p14:creationId xmlns:p14="http://schemas.microsoft.com/office/powerpoint/2010/main" val="214655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 loop="1">
            <p:snd r:embed="rId2" name="chcete být češtinářem 2.wav"/>
          </p:stSnd>
        </p:sndAc>
      </p:transition>
    </mc:Choice>
    <mc:Fallback xmlns="">
      <p:transition spd="slow" advClick="0">
        <p:sndAc>
          <p:stSnd loop="1">
            <p:snd r:embed="rId7" name="chcete být češtinářem 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7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42CD5-442C-1119-C9A0-9A0E9F5A2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ovéPole 6">
            <a:extLst>
              <a:ext uri="{FF2B5EF4-FFF2-40B4-BE49-F238E27FC236}">
                <a16:creationId xmlns:a16="http://schemas.microsoft.com/office/drawing/2014/main" id="{520A14F2-9DD3-CB72-7AB3-A67A62410EE0}"/>
              </a:ext>
            </a:extLst>
          </p:cNvPr>
          <p:cNvSpPr txBox="1"/>
          <p:nvPr/>
        </p:nvSpPr>
        <p:spPr>
          <a:xfrm>
            <a:off x="4179115" y="973123"/>
            <a:ext cx="38337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</a:t>
            </a:r>
            <a:r>
              <a:rPr lang="cs-CZ" sz="2800" b="1" strike="sngStrike"/>
              <a:t>milionářem</a:t>
            </a:r>
          </a:p>
          <a:p>
            <a:pPr algn="ctr"/>
            <a:r>
              <a:rPr lang="cs-CZ" sz="2800" b="1"/>
              <a:t>                    češtinářem</a:t>
            </a:r>
          </a:p>
        </p:txBody>
      </p:sp>
      <p:sp>
        <p:nvSpPr>
          <p:cNvPr id="8" name="TextovéPole 7">
            <a:hlinkClick r:id="rId2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A28A2C0-6ACC-83D6-7735-6B4BEB006184}"/>
              </a:ext>
            </a:extLst>
          </p:cNvPr>
          <p:cNvSpPr txBox="1"/>
          <p:nvPr/>
        </p:nvSpPr>
        <p:spPr>
          <a:xfrm>
            <a:off x="4985510" y="4158402"/>
            <a:ext cx="222097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cs-CZ" sz="3600" b="1"/>
              <a:t>Hrát</a:t>
            </a:r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B5FF7DEF-4196-A05F-8AC8-71FDF55745B2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" name="Ovál 2">
            <a:extLst>
              <a:ext uri="{FF2B5EF4-FFF2-40B4-BE49-F238E27FC236}">
                <a16:creationId xmlns:a16="http://schemas.microsoft.com/office/drawing/2014/main" id="{F75161BE-49DC-61CE-44B5-A2BE3BCF1278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67018D08-63DB-A8C2-75D1-EFA923CC9479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5EB64042-D60E-1B03-43FA-63CD248509E3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09EA1BFB-55EF-3194-8A0D-FB72F86E83FF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276CD814-C11F-531A-1FDC-8BDD887D2E72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1E33A518-0BA8-7BB4-6BB0-66754E291D58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4A75BB7C-B536-8FB9-AD41-C3573E81B5F1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D902BFCC-6BA7-1288-2A61-55F93234E4C2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630E1AF9-3390-BACA-9F11-4873E69598F3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A9956899-6EEC-2C64-9A64-8055265CA004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5" name="TextovéPole 14">
            <a:extLst>
              <a:ext uri="{FF2B5EF4-FFF2-40B4-BE49-F238E27FC236}">
                <a16:creationId xmlns:a16="http://schemas.microsoft.com/office/drawing/2014/main" id="{9111B8FA-BF5F-CA43-B7B2-76DCA98AB731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412308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7752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Musel celou záležitost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5165" y="3126262"/>
            <a:ext cx="1573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Antedatovat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7267" y="3126262"/>
            <a:ext cx="1524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Antidatovat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9845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726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AB042697-03D7-EF24-B418-61531B405986}"/>
              </a:ext>
            </a:extLst>
          </p:cNvPr>
          <p:cNvSpPr txBox="1"/>
          <p:nvPr/>
        </p:nvSpPr>
        <p:spPr>
          <a:xfrm>
            <a:off x="4420699" y="4504888"/>
            <a:ext cx="3350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latinských slov „ante“ a „datum“</a:t>
            </a:r>
          </a:p>
        </p:txBody>
      </p:sp>
      <p:sp>
        <p:nvSpPr>
          <p:cNvPr id="9" name="TextovéPole 8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4322DFF-5628-6D38-07D3-D8FE5359E953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3B39CB55-C0BC-1FA2-269C-278B7E8EB909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92DFBC4A-7E80-8758-EDF2-C9BCD5F953BE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6A85F5D8-4E86-E6CE-65C4-8CA070385881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80D81005-68C8-3C7E-FF9C-B95E63D770B9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BA38711F-AF15-3A5D-9611-BA0754A058CE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433734A9-7338-1A47-D34F-F35192C243EE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09849490-FAF1-A2A5-EDCC-438EDBA7EEC9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32708524-7B48-4116-7AC7-CA2776C087BC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CFACBEE1-FF3B-4BBB-3769-43F6B9B69C32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447EA9BD-5CE4-C384-0845-9CDB91C7F96D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0183FA32-C4DC-7DB5-6603-EA4B8E2259E0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22C6CC9D-A48E-1E2D-2D30-1780177CE00D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256774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3.wav"/>
          </p:stSnd>
        </p:sndAc>
      </p:transition>
    </mc:Choice>
    <mc:Fallback xmlns="">
      <p:transition spd="slow" advClick="0">
        <p:sndAc>
          <p:stSnd>
            <p:snd r:embed="rId4" name="chcete být češtinářem 3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5165" y="3126262"/>
            <a:ext cx="1573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Antedatovat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7267" y="3126262"/>
            <a:ext cx="1524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Antidatovat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9845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726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4D4318EC-29EF-79A3-0972-8B60ABC07860}"/>
              </a:ext>
            </a:extLst>
          </p:cNvPr>
          <p:cNvSpPr txBox="1"/>
          <p:nvPr/>
        </p:nvSpPr>
        <p:spPr>
          <a:xfrm>
            <a:off x="4420699" y="4504888"/>
            <a:ext cx="3350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latinských slov „ante“ a „datum“</a:t>
            </a:r>
          </a:p>
        </p:txBody>
      </p:sp>
      <p:sp>
        <p:nvSpPr>
          <p:cNvPr id="9" name="TextovéPole 8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D2DD77E1-5BB8-099E-4F0B-63619A1648EA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3D99B847-166D-E07A-CBFE-5B010BE3D1D6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EA38C882-F13E-5854-5B20-7674F61961C5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42868BC2-7634-A3F6-4801-EDB92E88D83B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F85939F1-D850-6D1F-0E93-CE2FAD736DE7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50A2EF32-E0A1-3C18-65D5-35FBB8D45102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4FF0B066-3641-C254-5AB2-344EE4C7446D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3105CC84-02AD-014F-72A5-D1EFE0393C28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23EAF2DC-E390-6AA3-8707-B90C9B9FEDDB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D77ACC8F-DE34-53C6-4C44-B6DEF2C159C5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6942E784-F20D-AC9E-1481-3F11756C4458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2AF238B0-6F1B-3544-7DCF-394C77E1A87A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1F2FFD35-D5A3-89C5-9838-319852C13F09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9345883E-3246-EF4F-49DD-DCA70CC84B36}"/>
              </a:ext>
            </a:extLst>
          </p:cNvPr>
          <p:cNvSpPr txBox="1"/>
          <p:nvPr/>
        </p:nvSpPr>
        <p:spPr>
          <a:xfrm>
            <a:off x="0" y="207752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Musel celou záležitost _____.</a:t>
            </a:r>
          </a:p>
        </p:txBody>
      </p:sp>
    </p:spTree>
    <p:extLst>
      <p:ext uri="{BB962C8B-B14F-4D97-AF65-F5344CB8AC3E}">
        <p14:creationId xmlns:p14="http://schemas.microsoft.com/office/powerpoint/2010/main" val="103437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5165" y="3126262"/>
            <a:ext cx="157338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Antedatovat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7267" y="3126262"/>
            <a:ext cx="1524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Antidatovat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9845" y="3495594"/>
            <a:ext cx="162185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C: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Obě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726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418D1F74-6BE1-5EED-5D04-D7C58204F87B}"/>
              </a:ext>
            </a:extLst>
          </p:cNvPr>
          <p:cNvSpPr txBox="1"/>
          <p:nvPr/>
        </p:nvSpPr>
        <p:spPr>
          <a:xfrm>
            <a:off x="4420699" y="4504888"/>
            <a:ext cx="3350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latinských slov „ante“ a „datum“</a:t>
            </a:r>
          </a:p>
        </p:txBody>
      </p:sp>
      <p:sp>
        <p:nvSpPr>
          <p:cNvPr id="9" name="TextovéPole 8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D8CCDEDE-0819-3F73-3E69-92B805F951CF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3D45BE12-2823-66BE-EC18-DBF8A6EA4C5A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A5EC3A30-F5F4-8DAA-EE44-618B8A53F32C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ECBCBA5F-F67F-7C45-40C7-B74C7B22C494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8C40D3B4-DA4E-BF5D-1685-F379EA1C8C72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D87FB59D-557C-C7A6-9A7A-DF61429189CD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13874C06-160F-66EE-522C-643E0970C244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36D6174D-2ED3-D853-50E6-59A73C8F5433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E8F2EA45-20AB-B5CF-6C4D-51BF3B021F11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FE11D69D-E622-7378-BA80-017DC8574810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155C07AD-8061-B264-3E4E-BDD1740F0444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7E03726A-5C67-D92E-FBBE-EB822A23048F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7B40C0A8-26C5-4EA6-12C7-237A63EC26CD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312849E3-7786-7907-4C63-1B2E6072F133}"/>
              </a:ext>
            </a:extLst>
          </p:cNvPr>
          <p:cNvSpPr txBox="1"/>
          <p:nvPr/>
        </p:nvSpPr>
        <p:spPr>
          <a:xfrm>
            <a:off x="0" y="207752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Musel celou záležitost _____.</a:t>
            </a:r>
          </a:p>
        </p:txBody>
      </p:sp>
    </p:spTree>
    <p:extLst>
      <p:ext uri="{BB962C8B-B14F-4D97-AF65-F5344CB8AC3E}">
        <p14:creationId xmlns:p14="http://schemas.microsoft.com/office/powerpoint/2010/main" val="26135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5165" y="3126262"/>
            <a:ext cx="1573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Antedatovat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7267" y="3126262"/>
            <a:ext cx="1524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Antidatovat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9845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726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D: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Ani jedna varianta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B96C83CE-4192-78A5-7B36-5FDA7D8F68FF}"/>
              </a:ext>
            </a:extLst>
          </p:cNvPr>
          <p:cNvSpPr txBox="1"/>
          <p:nvPr/>
        </p:nvSpPr>
        <p:spPr>
          <a:xfrm>
            <a:off x="4420699" y="4504888"/>
            <a:ext cx="3376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latinských slov „ante“ a „datum“</a:t>
            </a:r>
          </a:p>
        </p:txBody>
      </p:sp>
      <p:sp>
        <p:nvSpPr>
          <p:cNvPr id="9" name="TextovéPole 8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CC97648A-E152-7B93-0B02-F881190055D9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53306ED3-510D-B993-7FBC-9C54C9767AAC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728661D5-6B68-310A-A46B-C2037B3C47E1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DBDB1FEC-712F-79BB-48E2-77BEE6D85519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6D524975-63A8-A5BE-A966-F9BBED86B119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3554202B-0BC1-13EF-4515-C15E99950DB7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E1998B42-48B9-E89F-D9F8-66E90CCC2DCF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927E28A8-458E-7C99-A32D-24D3BA6B1D95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409A366F-A83F-123C-F4E9-A6464FB95D3A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1BEC4D07-99E7-6D3C-9F18-77757A289CAA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820BC3A1-F72E-93A4-38B4-786DD02D56DE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F2A32D17-C819-36E7-6858-8A318ECC2D41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825D05FE-1340-2264-8C17-8738F0A1289E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13B8EAD0-C23F-CD50-8E87-58B657F64D8D}"/>
              </a:ext>
            </a:extLst>
          </p:cNvPr>
          <p:cNvSpPr txBox="1"/>
          <p:nvPr/>
        </p:nvSpPr>
        <p:spPr>
          <a:xfrm>
            <a:off x="0" y="207752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Musel celou záležitost _____.</a:t>
            </a:r>
          </a:p>
        </p:txBody>
      </p:sp>
    </p:spTree>
    <p:extLst>
      <p:ext uri="{BB962C8B-B14F-4D97-AF65-F5344CB8AC3E}">
        <p14:creationId xmlns:p14="http://schemas.microsoft.com/office/powerpoint/2010/main" val="164110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Včera jsme šli do _____ centra.</a:t>
            </a:r>
          </a:p>
        </p:txBody>
      </p:sp>
      <p:sp>
        <p:nvSpPr>
          <p:cNvPr id="4" name="TextovéPole 3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2439" y="3126262"/>
            <a:ext cx="995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Fitnes</a:t>
            </a:r>
          </a:p>
        </p:txBody>
      </p:sp>
      <p:sp>
        <p:nvSpPr>
          <p:cNvPr id="5" name="TextovéPole 4">
            <a:hlinkClick r:id="rId4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856861" y="3126262"/>
            <a:ext cx="1082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Fitness</a:t>
            </a:r>
          </a:p>
        </p:txBody>
      </p:sp>
      <p:sp>
        <p:nvSpPr>
          <p:cNvPr id="6" name="TextovéPole 5">
            <a:hlinkClick r:id="rId5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30836" y="3495594"/>
            <a:ext cx="1059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Fittnes</a:t>
            </a:r>
          </a:p>
        </p:txBody>
      </p:sp>
      <p:sp>
        <p:nvSpPr>
          <p:cNvPr id="7" name="TextovéPole 6">
            <a:hlinkClick r:id="rId6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850449" y="3495594"/>
            <a:ext cx="1168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Fittness</a:t>
            </a:r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3281698A-9AD5-5630-5670-278673827821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BCE09B8C-820B-4127-C3EF-812C431C7853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3576BF39-CC6F-F8FB-7849-D343B1586A91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B2E310CD-7F67-F274-F911-19DF3A6B66FA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865B6360-3088-B9CF-B0C2-F2C0A5FE4B7F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DA49FA7E-4623-E451-7984-5364D41F2644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273F0269-3A9B-4BB9-A66F-9DC9093B30BE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CA711010-6538-B684-8A5D-A26FF15129A4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77B96F2C-7E2C-EDF8-6A18-E0D25290AE2B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872F0FAE-AE2C-8DEC-AE68-F5FC76701416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87128695-75AD-43A4-037C-595637723A97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E05DC319-99C4-636D-8ED7-8CFCBC77CAC2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00237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 loop="1">
            <p:snd r:embed="rId2" name="chcete být češtinářem 2.wav"/>
          </p:stSnd>
        </p:sndAc>
      </p:transition>
    </mc:Choice>
    <mc:Fallback xmlns="">
      <p:transition spd="slow" advClick="0">
        <p:sndAc>
          <p:stSnd loop="1">
            <p:snd r:embed="rId7" name="chcete být češtinářem 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7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Včera jsme šli do _____ centra.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2439" y="3126262"/>
            <a:ext cx="995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Fitnes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856861" y="3126262"/>
            <a:ext cx="1082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Fitness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30836" y="3495594"/>
            <a:ext cx="1059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Fittnes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850449" y="3495594"/>
            <a:ext cx="1168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Fittness</a:t>
            </a:r>
          </a:p>
        </p:txBody>
      </p:sp>
      <p:sp>
        <p:nvSpPr>
          <p:cNvPr id="8" name="TextovéPole 7">
            <a:hlinkClick r:id="rId4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1B81E8C4-A218-1BC3-BC27-62F8DCECD37D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BCC6BC41-3DC7-CF24-E0D4-A08071C891B8}"/>
              </a:ext>
            </a:extLst>
          </p:cNvPr>
          <p:cNvSpPr txBox="1"/>
          <p:nvPr/>
        </p:nvSpPr>
        <p:spPr>
          <a:xfrm>
            <a:off x="3735287" y="4526628"/>
            <a:ext cx="487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„fit“ a anglické koncovky „ness“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0CC94C1F-9B64-CAC8-F720-D2EA6A44C46E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DF70FF47-FD80-5A07-DE97-EE3F4427AADE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20E29A69-FE92-84DA-F00D-3BF1380902BD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D4348FF5-E46C-ADF2-16D7-58307E361AFF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2078747E-372A-EE8C-A15A-1DDD32FB19AC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08AF4596-81EF-E940-DA66-18BC6C6A0EE3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E080E18D-B028-A7FC-7020-94C87F08049B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CAA9B122-B759-E4B3-744B-15E4D15509F5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1C0FA1FF-4FBA-1229-499B-D525D74F31FC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196FC0A1-9472-8C4E-AA99-4C8693D9335A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28D467D5-D245-0560-22AD-EEAABA753A4E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ABEF3F51-5641-DB43-4F33-035BA24851FD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949286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3" name="chcete být češtinářem 4.wav"/>
          </p:stSnd>
        </p:sndAc>
      </p:transition>
    </mc:Choice>
    <mc:Fallback xmlns="">
      <p:transition spd="slow" advClick="0">
        <p:sndAc>
          <p:stSnd>
            <p:snd r:embed="rId5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2439" y="3126262"/>
            <a:ext cx="995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Fitnes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856861" y="3126262"/>
            <a:ext cx="1082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Fitness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30836" y="3495594"/>
            <a:ext cx="1059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Fittnes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850449" y="3495594"/>
            <a:ext cx="1168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Fittness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6D593517-CD30-7AE8-EA6A-AEEB06FF9DEE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3A4ABFFF-8DF7-8C4B-5823-07C0791C451A}"/>
              </a:ext>
            </a:extLst>
          </p:cNvPr>
          <p:cNvSpPr txBox="1"/>
          <p:nvPr/>
        </p:nvSpPr>
        <p:spPr>
          <a:xfrm>
            <a:off x="3735287" y="4526628"/>
            <a:ext cx="487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„fit“ a anglické koncovky „ness“</a:t>
            </a:r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3E785883-9C36-ED26-DBDD-16BEC3FDB28B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E17E91AE-DB15-D559-0776-0DC538382F40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100F86A4-3176-D7E4-3648-681DC2A0F360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7A23622A-9435-8A21-C198-AB8B10FFDB52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83B2B598-37DC-D897-8E48-7F3E5A7B4D8D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9" name="Ovál 18">
            <a:extLst>
              <a:ext uri="{FF2B5EF4-FFF2-40B4-BE49-F238E27FC236}">
                <a16:creationId xmlns:a16="http://schemas.microsoft.com/office/drawing/2014/main" id="{65F7F055-2803-3A58-EBC8-D600E30295B6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056ECC9E-6E14-ABE3-A0A1-D877C5DE558C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Ovál 20">
            <a:extLst>
              <a:ext uri="{FF2B5EF4-FFF2-40B4-BE49-F238E27FC236}">
                <a16:creationId xmlns:a16="http://schemas.microsoft.com/office/drawing/2014/main" id="{9CC35F72-BE11-708F-6516-5FBE29569DB0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BCA4CC5B-C544-8E1B-B548-D265FE947535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A06FD28A-D69F-7866-8C36-E2DCD91E53C0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4" name="Ovál 23">
            <a:extLst>
              <a:ext uri="{FF2B5EF4-FFF2-40B4-BE49-F238E27FC236}">
                <a16:creationId xmlns:a16="http://schemas.microsoft.com/office/drawing/2014/main" id="{E72C6657-B1DA-9C46-1428-90993DF1A6DF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5" name="TextovéPole 24">
            <a:extLst>
              <a:ext uri="{FF2B5EF4-FFF2-40B4-BE49-F238E27FC236}">
                <a16:creationId xmlns:a16="http://schemas.microsoft.com/office/drawing/2014/main" id="{9F7D85B9-6231-8248-6B6B-F5035390048A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B3BF2007-265E-81F2-4D3B-3EAD14075ACD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Včera jsme šli do _____ centra.</a:t>
            </a:r>
          </a:p>
        </p:txBody>
      </p:sp>
    </p:spTree>
    <p:extLst>
      <p:ext uri="{BB962C8B-B14F-4D97-AF65-F5344CB8AC3E}">
        <p14:creationId xmlns:p14="http://schemas.microsoft.com/office/powerpoint/2010/main" val="252441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3.wav"/>
          </p:stSnd>
        </p:sndAc>
      </p:transition>
    </mc:Choice>
    <mc:Fallback xmlns="">
      <p:transition spd="slow" advClick="0">
        <p:sndAc>
          <p:stSnd>
            <p:snd r:embed="rId4" name="chcete být češtinářem 3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2439" y="3126262"/>
            <a:ext cx="995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Fitnes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856861" y="3126262"/>
            <a:ext cx="108234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Fitness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30836" y="3495594"/>
            <a:ext cx="1059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C: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Fittnes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850449" y="3495594"/>
            <a:ext cx="1168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Fittness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FCD43012-7995-DB74-5162-A117D185603E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FD6DA0CC-C27B-EF49-16DB-75C338DFC906}"/>
              </a:ext>
            </a:extLst>
          </p:cNvPr>
          <p:cNvSpPr txBox="1"/>
          <p:nvPr/>
        </p:nvSpPr>
        <p:spPr>
          <a:xfrm>
            <a:off x="3735287" y="4526628"/>
            <a:ext cx="487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„fit“ a anglické koncovky „ness“</a:t>
            </a:r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D978FF8E-053A-4B15-201D-9DEA1B25CE5F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B6C87D32-1BDF-65EB-A48C-F69A337A96FD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088BBA3F-57AF-B280-BC5F-1383AC568BC5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1A2BDC21-A759-4EFD-CC4B-CC0E1FC532E0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45B88BB4-5A6A-D267-7212-E4EAF2CA886E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9" name="Ovál 18">
            <a:extLst>
              <a:ext uri="{FF2B5EF4-FFF2-40B4-BE49-F238E27FC236}">
                <a16:creationId xmlns:a16="http://schemas.microsoft.com/office/drawing/2014/main" id="{A36E62F6-C769-9214-1A69-581DDF363151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24C408AA-1FCE-D7ED-5C5A-4CB4EAC83611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Ovál 20">
            <a:extLst>
              <a:ext uri="{FF2B5EF4-FFF2-40B4-BE49-F238E27FC236}">
                <a16:creationId xmlns:a16="http://schemas.microsoft.com/office/drawing/2014/main" id="{427A4C0A-869E-68E3-A09E-830C2139FF82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61E50B46-5CC8-7E76-DDC7-16A9B06CDACD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D1BAACD9-8668-5CD7-8E90-3E30D2704070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4" name="Ovál 23">
            <a:extLst>
              <a:ext uri="{FF2B5EF4-FFF2-40B4-BE49-F238E27FC236}">
                <a16:creationId xmlns:a16="http://schemas.microsoft.com/office/drawing/2014/main" id="{DCC1A512-8BC7-308D-1719-3385D3872250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5" name="TextovéPole 24">
            <a:extLst>
              <a:ext uri="{FF2B5EF4-FFF2-40B4-BE49-F238E27FC236}">
                <a16:creationId xmlns:a16="http://schemas.microsoft.com/office/drawing/2014/main" id="{18D84A20-529A-C87A-6892-19A7708F1C0A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E6215B94-C837-0EB0-CAF5-6C15DB4CDAF4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Včera jsme šli do _____ centra.</a:t>
            </a:r>
          </a:p>
        </p:txBody>
      </p:sp>
    </p:spTree>
    <p:extLst>
      <p:ext uri="{BB962C8B-B14F-4D97-AF65-F5344CB8AC3E}">
        <p14:creationId xmlns:p14="http://schemas.microsoft.com/office/powerpoint/2010/main" val="10774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2439" y="3126262"/>
            <a:ext cx="995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Fitnes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856861" y="3126262"/>
            <a:ext cx="1082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Fitness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30836" y="3495594"/>
            <a:ext cx="1059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Fittnes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850449" y="3495594"/>
            <a:ext cx="1168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D: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Fittness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B7D806DB-119C-BA21-84CF-422F152EACCD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E7F56B58-5766-E349-36C8-0E029BACBFE5}"/>
              </a:ext>
            </a:extLst>
          </p:cNvPr>
          <p:cNvSpPr txBox="1"/>
          <p:nvPr/>
        </p:nvSpPr>
        <p:spPr>
          <a:xfrm>
            <a:off x="3735287" y="4526628"/>
            <a:ext cx="4875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„fit“ a anglické koncovky „ness“</a:t>
            </a:r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133CCB9F-18D7-8485-E50A-57E94A57DE10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AD50CB9A-0FA8-6397-6DEF-5A662E583240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B7600A0B-9176-AA0C-8841-9CC89D60BEF5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AEC02C83-EB98-A136-FD70-CDA4F81F6B87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3FCF3A74-EBE6-9D09-344F-9E2FF4F4AB2E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9" name="Ovál 18">
            <a:extLst>
              <a:ext uri="{FF2B5EF4-FFF2-40B4-BE49-F238E27FC236}">
                <a16:creationId xmlns:a16="http://schemas.microsoft.com/office/drawing/2014/main" id="{2E8FB4E2-B76D-9C39-C7BA-36ACF93AA6DD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F5F76D73-0B9D-4A04-E635-8CFDEB18C015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Ovál 20">
            <a:extLst>
              <a:ext uri="{FF2B5EF4-FFF2-40B4-BE49-F238E27FC236}">
                <a16:creationId xmlns:a16="http://schemas.microsoft.com/office/drawing/2014/main" id="{D134E952-9C0C-B80B-1BF0-94B0ABCA8CD1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F8205498-1540-B4A6-BE2E-CBF6D33D8617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23001E0D-38E0-EF72-6F81-5C4D5F02B08D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4" name="Ovál 23">
            <a:extLst>
              <a:ext uri="{FF2B5EF4-FFF2-40B4-BE49-F238E27FC236}">
                <a16:creationId xmlns:a16="http://schemas.microsoft.com/office/drawing/2014/main" id="{72B3F60C-B0D4-707A-16AA-06083846AA10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5" name="TextovéPole 24">
            <a:extLst>
              <a:ext uri="{FF2B5EF4-FFF2-40B4-BE49-F238E27FC236}">
                <a16:creationId xmlns:a16="http://schemas.microsoft.com/office/drawing/2014/main" id="{53F8DE95-2587-70AE-F26B-4750BB2430C1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C05130FF-C074-311B-9277-2D049FEB725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Včera jsme šli do _____ centra.</a:t>
            </a:r>
          </a:p>
        </p:txBody>
      </p:sp>
    </p:spTree>
    <p:extLst>
      <p:ext uri="{BB962C8B-B14F-4D97-AF65-F5344CB8AC3E}">
        <p14:creationId xmlns:p14="http://schemas.microsoft.com/office/powerpoint/2010/main" val="4046403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Nabízí maximální _____.</a:t>
            </a:r>
          </a:p>
        </p:txBody>
      </p:sp>
      <p:sp>
        <p:nvSpPr>
          <p:cNvPr id="4" name="TextovéPole 3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198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Komfort</a:t>
            </a:r>
          </a:p>
        </p:txBody>
      </p:sp>
      <p:sp>
        <p:nvSpPr>
          <p:cNvPr id="5" name="TextovéPole 4">
            <a:hlinkClick r:id="rId4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8517" y="3126262"/>
            <a:ext cx="1132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Konfort</a:t>
            </a:r>
          </a:p>
        </p:txBody>
      </p:sp>
      <p:sp>
        <p:nvSpPr>
          <p:cNvPr id="6" name="TextovéPole 5">
            <a:hlinkClick r:id="rId5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hlinkClick r:id="rId6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05961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96FD6915-27E4-CB8F-8205-7FC3D97544B6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70EBB81C-2B12-4123-A962-D469DD5D6E82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CC044A5C-BCB2-C364-0939-45F6CEFD71C0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039A3FB4-7DEC-D182-108D-5BFEDC352DFF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563B6FCB-A97B-B602-19F9-F9AAFDD040D0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41F1F3A3-5718-C10B-674E-68E4D30A89A7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4FB3D2C4-2257-F028-B188-FF72DDF73825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D37907CF-9F8F-9ACB-402B-7DA9FBB6D916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3E0010C1-2C12-7B00-48E6-2AA1E1350AA2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5523D13A-98D1-791B-937E-29A326611684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96B23CCB-0D18-B92B-DCBA-38602313A0AD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DA490E39-AC42-E9D0-3EF5-C53233EBE30F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26170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 loop="1">
            <p:snd r:embed="rId2" name="chcete být češtinářem 2.wav"/>
          </p:stSnd>
        </p:sndAc>
      </p:transition>
    </mc:Choice>
    <mc:Fallback xmlns="">
      <p:transition spd="slow" advClick="0">
        <p:sndAc>
          <p:stSnd loop="1">
            <p:snd r:embed="rId7" name="chcete být češtinářem 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7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ovéPole 4">
            <a:extLst>
              <a:ext uri="{FF2B5EF4-FFF2-40B4-BE49-F238E27FC236}">
                <a16:creationId xmlns:a16="http://schemas.microsoft.com/office/drawing/2014/main" id="{26883F07-6EB7-4822-F606-24758CFB00AB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3%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2F48A65E-21DC-2A17-749D-CFB8D5A9586C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" name="Ovál 2">
            <a:extLst>
              <a:ext uri="{FF2B5EF4-FFF2-40B4-BE49-F238E27FC236}">
                <a16:creationId xmlns:a16="http://schemas.microsoft.com/office/drawing/2014/main" id="{EFE21192-C4D0-02CB-5864-90C9A0E5BC1B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6B5E1AFB-9DC8-5F8E-84F9-5D56CC1A97B3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ECFC1DB5-000F-6F4D-8D89-F281B704E1FB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B8530A26-7FC3-59A6-FDF9-8FA398778FD6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E20A5B39-4566-1C58-5091-E9F3CD683FFA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02F7906B-F850-0E74-F838-0219A6821D05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A7DBA799-DA6C-C0D0-FC48-1B614D7522FE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579678ED-0D55-A8AE-8059-F052D04F1E24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1A314F9C-B404-F454-E1A4-623C6C41D858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BB4EA9E3-99C2-3F19-97E3-49AB9B641CD3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3E154DDA-61DC-E733-D810-E06C1A18ED2D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82860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>
        <p:sndAc>
          <p:stSnd>
            <p:snd r:embed="rId2" name="chcete být češtinářem.wav"/>
          </p:stSnd>
        </p:sndAc>
      </p:transition>
    </mc:Choice>
    <mc:Fallback xmlns="">
      <p:transition spd="slow" advClick="0" advTm="750">
        <p:sndAc>
          <p:stSnd>
            <p:snd r:embed="rId3" name="chcete být češtinářem.wav"/>
          </p:stSnd>
        </p:sndAc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Nabízí maximální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198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Komfort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8517" y="3126262"/>
            <a:ext cx="1132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Konfort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05961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7FFC835-051B-F205-DFA0-20E79647CD64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32F58A42-1306-DB79-6A68-AFE8E4DC4782}"/>
              </a:ext>
            </a:extLst>
          </p:cNvPr>
          <p:cNvSpPr txBox="1"/>
          <p:nvPr/>
        </p:nvSpPr>
        <p:spPr>
          <a:xfrm>
            <a:off x="4689523" y="4526628"/>
            <a:ext cx="2865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„comfort“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AC8EEDF9-C711-11B3-149C-BA2E8A3CC672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2D107A1E-B127-58A9-B3DE-F086463C33AF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0B7C9670-2F45-6302-B456-17A5C4D6E4F4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60B1BFF3-C096-D94A-B805-7EB18FC2755A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4A80E31C-2896-6BE8-5B94-44737F9D64C5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E9D12923-A167-D060-1E58-B02A4F0347A5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09881DC0-00F8-BEDF-0FDB-3AAE2797FE18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6B3EA2C6-B437-5012-94AA-252199265F61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C4AD0AD4-D390-DA47-E6C5-1C42D8AF9FE1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FB99FB2C-EFCB-EAE9-5F5E-F2AE26FD4342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4B5929C8-3AFB-E226-12FF-B510800CF86A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154C0427-D6F1-3207-8794-F16303043378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44488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3.wav"/>
          </p:stSnd>
        </p:sndAc>
      </p:transition>
    </mc:Choice>
    <mc:Fallback xmlns="">
      <p:transition spd="slow" advClick="0">
        <p:sndAc>
          <p:stSnd>
            <p:snd r:embed="rId4" name="chcete být češtinářem 3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198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Komfort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8517" y="3126262"/>
            <a:ext cx="1132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Konfort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05961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FE3B710A-D5CC-EC10-DE4A-12D1383FB654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5BB14455-2160-C4FA-C22A-30D6E3130D3A}"/>
              </a:ext>
            </a:extLst>
          </p:cNvPr>
          <p:cNvSpPr txBox="1"/>
          <p:nvPr/>
        </p:nvSpPr>
        <p:spPr>
          <a:xfrm>
            <a:off x="4689523" y="4526628"/>
            <a:ext cx="2865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„comfort“</a:t>
            </a:r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A8F21408-31B7-5A91-4ED1-CA28DD490CFB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06F8E875-B07D-AC13-D84D-1711F11D8E43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3738F0BF-A254-1361-FB77-8802757A4743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82D3D38A-DE8A-50B1-2C0C-D7843F2E9CC6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29447E47-881F-1FFD-730E-C6D1208FA854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9" name="Ovál 18">
            <a:extLst>
              <a:ext uri="{FF2B5EF4-FFF2-40B4-BE49-F238E27FC236}">
                <a16:creationId xmlns:a16="http://schemas.microsoft.com/office/drawing/2014/main" id="{396A35BB-6AA2-30CA-8AFC-622C58F92DD2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8DEC92EB-6497-12B8-F9AF-4E47BCA26570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Ovál 20">
            <a:extLst>
              <a:ext uri="{FF2B5EF4-FFF2-40B4-BE49-F238E27FC236}">
                <a16:creationId xmlns:a16="http://schemas.microsoft.com/office/drawing/2014/main" id="{56624F77-D491-EAF4-436B-3592A8F2D90A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A6FE8B74-16EC-A9AF-EF74-9802302E7733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1168F1B1-97D5-2B94-1EFC-2C4307056DA7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4" name="Ovál 23">
            <a:extLst>
              <a:ext uri="{FF2B5EF4-FFF2-40B4-BE49-F238E27FC236}">
                <a16:creationId xmlns:a16="http://schemas.microsoft.com/office/drawing/2014/main" id="{FD3BBE56-AA5C-380F-7BB6-37CD1EA55E51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5" name="TextovéPole 24">
            <a:extLst>
              <a:ext uri="{FF2B5EF4-FFF2-40B4-BE49-F238E27FC236}">
                <a16:creationId xmlns:a16="http://schemas.microsoft.com/office/drawing/2014/main" id="{A36BA805-E9AE-1A54-7DAE-DBAFAEB07854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1713647A-B530-BF8F-1165-3637991CB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Nabízí maximální _____.</a:t>
            </a:r>
          </a:p>
        </p:txBody>
      </p:sp>
    </p:spTree>
    <p:extLst>
      <p:ext uri="{BB962C8B-B14F-4D97-AF65-F5344CB8AC3E}">
        <p14:creationId xmlns:p14="http://schemas.microsoft.com/office/powerpoint/2010/main" val="386720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19859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Komfort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8517" y="3126262"/>
            <a:ext cx="1132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Konfort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C: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Obě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05961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38DF0069-3BFC-AD32-FB98-4483E2F902F7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A851310D-E755-DEC4-95A3-0EC36058207C}"/>
              </a:ext>
            </a:extLst>
          </p:cNvPr>
          <p:cNvSpPr txBox="1"/>
          <p:nvPr/>
        </p:nvSpPr>
        <p:spPr>
          <a:xfrm>
            <a:off x="4689523" y="4526628"/>
            <a:ext cx="2865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„comfort“</a:t>
            </a:r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51D6D871-4FAE-2252-75EF-BD66291B2648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B92438E5-9936-7712-4533-28FD7617CACB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755D8F60-2349-5928-705C-B782E8C0BC3B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89C4672D-6977-3B70-AB48-B1355F17ABA5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8E027530-F67E-C4E1-51B7-82CAD1CB9D65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9" name="Ovál 18">
            <a:extLst>
              <a:ext uri="{FF2B5EF4-FFF2-40B4-BE49-F238E27FC236}">
                <a16:creationId xmlns:a16="http://schemas.microsoft.com/office/drawing/2014/main" id="{BE0BA661-775D-3677-5713-CCBA85C5C5F1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5790F937-9F06-560C-1BE8-0BEB784D2290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Ovál 20">
            <a:extLst>
              <a:ext uri="{FF2B5EF4-FFF2-40B4-BE49-F238E27FC236}">
                <a16:creationId xmlns:a16="http://schemas.microsoft.com/office/drawing/2014/main" id="{A110AB78-013B-6AF8-3674-F8C5E7358036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A24AAEA7-A252-5F12-3B08-1D2B4F0FB382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FA650E42-F4FA-3791-7BE2-CC764A9FB308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4" name="Ovál 23">
            <a:extLst>
              <a:ext uri="{FF2B5EF4-FFF2-40B4-BE49-F238E27FC236}">
                <a16:creationId xmlns:a16="http://schemas.microsoft.com/office/drawing/2014/main" id="{4958B483-4D33-C461-2608-BFE2D9117AC6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5" name="TextovéPole 24">
            <a:extLst>
              <a:ext uri="{FF2B5EF4-FFF2-40B4-BE49-F238E27FC236}">
                <a16:creationId xmlns:a16="http://schemas.microsoft.com/office/drawing/2014/main" id="{23E0F707-8BBE-9292-02C5-BCE2BA0FC4F0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9D2DFA9A-87A2-6251-21C6-A85E633F841C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Nabízí maximální _____.</a:t>
            </a:r>
          </a:p>
        </p:txBody>
      </p:sp>
    </p:spTree>
    <p:extLst>
      <p:ext uri="{BB962C8B-B14F-4D97-AF65-F5344CB8AC3E}">
        <p14:creationId xmlns:p14="http://schemas.microsoft.com/office/powerpoint/2010/main" val="3368334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198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Komfort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8517" y="3126262"/>
            <a:ext cx="1132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Konfort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05961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D: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Ani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jedna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F21729E-6836-32B3-3A1F-BB48B5D58D85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D0C55F15-A474-AEB1-5DE5-2DB685E81F08}"/>
              </a:ext>
            </a:extLst>
          </p:cNvPr>
          <p:cNvSpPr txBox="1"/>
          <p:nvPr/>
        </p:nvSpPr>
        <p:spPr>
          <a:xfrm>
            <a:off x="4689523" y="4526628"/>
            <a:ext cx="2860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„comfort“</a:t>
            </a:r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FEA61109-6252-138F-B7CA-DFC161BCEAD9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06563CAB-B647-F865-55F0-C8BDDB2B4108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C765D7B8-BF82-FEA8-21CF-2EC349E2B6EE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51758796-5BC3-A748-8E1B-C99345015697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32FCC7D4-EBC6-64FE-F487-DC4482BE264F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9" name="Ovál 18">
            <a:extLst>
              <a:ext uri="{FF2B5EF4-FFF2-40B4-BE49-F238E27FC236}">
                <a16:creationId xmlns:a16="http://schemas.microsoft.com/office/drawing/2014/main" id="{8C4B6623-2C58-5BE7-2DE1-243F631369D8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0124D0FA-8B7A-1259-FABC-0B219B265488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Ovál 20">
            <a:extLst>
              <a:ext uri="{FF2B5EF4-FFF2-40B4-BE49-F238E27FC236}">
                <a16:creationId xmlns:a16="http://schemas.microsoft.com/office/drawing/2014/main" id="{D48BF741-8C33-59D5-2AA3-B0A9D06F071B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68D9FEA5-3A78-9329-D0C7-33932EB01305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8EE9E6E0-460C-69CB-1AC0-17665F619FBF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4" name="Ovál 23">
            <a:extLst>
              <a:ext uri="{FF2B5EF4-FFF2-40B4-BE49-F238E27FC236}">
                <a16:creationId xmlns:a16="http://schemas.microsoft.com/office/drawing/2014/main" id="{C1BE24E8-1652-633F-0029-DE119F819B05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5" name="TextovéPole 24">
            <a:extLst>
              <a:ext uri="{FF2B5EF4-FFF2-40B4-BE49-F238E27FC236}">
                <a16:creationId xmlns:a16="http://schemas.microsoft.com/office/drawing/2014/main" id="{322A2982-A12F-D293-722D-3862CD3A3524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1C3DA217-9F19-68DB-B6E1-CDE2A1490336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Nabízí maximální _____.</a:t>
            </a:r>
          </a:p>
        </p:txBody>
      </p:sp>
    </p:spTree>
    <p:extLst>
      <p:ext uri="{BB962C8B-B14F-4D97-AF65-F5344CB8AC3E}">
        <p14:creationId xmlns:p14="http://schemas.microsoft.com/office/powerpoint/2010/main" val="202489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Dostal _____ dárek.</a:t>
            </a:r>
          </a:p>
        </p:txBody>
      </p:sp>
      <p:sp>
        <p:nvSpPr>
          <p:cNvPr id="4" name="TextovéPole 3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1" y="3126262"/>
            <a:ext cx="1182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Bizardní</a:t>
            </a:r>
          </a:p>
        </p:txBody>
      </p:sp>
      <p:sp>
        <p:nvSpPr>
          <p:cNvPr id="5" name="TextovéPole 4">
            <a:hlinkClick r:id="rId4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56600" y="3126262"/>
            <a:ext cx="1060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Bizarní</a:t>
            </a:r>
          </a:p>
        </p:txBody>
      </p:sp>
      <p:sp>
        <p:nvSpPr>
          <p:cNvPr id="6" name="TextovéPole 5">
            <a:hlinkClick r:id="rId5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hlinkClick r:id="rId6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53875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049A6D90-5251-4451-EE1C-2F690830D8D4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D862F59F-4241-2E9A-EA1B-56BC88B1D8E7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27E9DAA2-ECF1-70AB-A6E6-143CEA70DD6F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FE5AF93A-55B4-13CF-CF14-70FE4C22E824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EC71C372-611E-1EA5-E8CB-8B12F28E955B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69014688-5F10-4ADA-22FB-BB7F871C8A06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916095E1-C17C-9E25-6A87-30CC0582F46B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22D64A04-BBB4-EC75-ADD9-DF654C31E64A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70BAB529-B271-F96D-C9A7-8B43FBEC2F11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58F1A150-D991-A720-B2EF-E24CB90A97C3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923154E0-D08B-11FF-1712-0D67F69E6EAF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B410F54E-5A54-B9B3-0508-E927A910EC56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2835744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 loop="1">
            <p:snd r:embed="rId2" name="chcete být češtinářem 2.wav"/>
          </p:stSnd>
        </p:sndAc>
      </p:transition>
    </mc:Choice>
    <mc:Fallback xmlns="">
      <p:transition spd="slow" advClick="0">
        <p:sndAc>
          <p:stSnd loop="1">
            <p:snd r:embed="rId7" name="chcete být češtinářem 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7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Dostal _____ dárek.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1" y="3126262"/>
            <a:ext cx="1182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Bizardní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56600" y="3126262"/>
            <a:ext cx="1060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Bizarní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53875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62B14C9F-F8D9-51D7-CDB9-06C7204CD268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60FDADA9-A51F-84DC-EFFB-9C05A5B5008A}"/>
              </a:ext>
            </a:extLst>
          </p:cNvPr>
          <p:cNvSpPr txBox="1"/>
          <p:nvPr/>
        </p:nvSpPr>
        <p:spPr>
          <a:xfrm>
            <a:off x="4571927" y="4526628"/>
            <a:ext cx="3125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„bizzare“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0C1B7951-E254-766E-6436-06F4B0793DA6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F3773D93-4A2E-7138-E9D3-BF13DF8169BF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D86970D0-4593-F47E-BC87-786AAEE5F40D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78472AFB-323C-3C8B-AE7D-CD20FE53512D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747B5CCE-2A09-F904-94A1-033A92088459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A64EA8AA-2665-3E0A-4CB1-4D8E72519137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D57CE4D5-3C27-240A-353E-EB5CB947EDA6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B28360DC-B939-E913-A13C-51517308A832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C1879F42-D1FA-3557-10DD-30C982637F74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87DBD74A-C74C-377C-4F3F-69AEB6FC761B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F7F07A71-EA82-71F6-A267-AB45881CEC79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D9C0420B-B0A2-F435-FCF5-81DDE56015D6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37163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15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1" y="3126262"/>
            <a:ext cx="1182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Bizardní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56600" y="3126262"/>
            <a:ext cx="1060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Bizarní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53875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44EA5F8-9100-0065-F70A-51BC6A933B09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A3341401-8E61-5679-B1A0-28FB509AB746}"/>
              </a:ext>
            </a:extLst>
          </p:cNvPr>
          <p:cNvSpPr txBox="1"/>
          <p:nvPr/>
        </p:nvSpPr>
        <p:spPr>
          <a:xfrm>
            <a:off x="4571927" y="4526628"/>
            <a:ext cx="3125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„bizzare“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D16974C0-ED01-23D3-6743-DD6BBCAFBCAD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C667E20E-CAF4-BB94-84FA-84205AC5C813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96DEDCB8-2929-6762-8F0C-9D9E7CA7BFC9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DCFE3CED-1B85-1B23-A6E1-6B34B181AFC8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1AE7E3AF-3026-DC7A-755E-F74EDA267478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51692714-C3F5-385D-F5FD-A17CE7E564DC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593B7C33-130F-0E89-CF40-45E190CE74C9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60A246EF-8076-699C-F5F1-272A3B7A2422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A87FF9C2-1C33-C917-F0DC-8588F9AA5F32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D5AF3A8A-B98B-1CA9-0A76-936F10321A5C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C628DF6C-A360-A838-1B9B-7EA10B194295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6C785B53-91A3-33C7-52E7-5E5EEB7FC8D9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B76D353C-DB30-C30E-2ABB-223C89AA24E6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Dostal _____ dárek.</a:t>
            </a:r>
          </a:p>
        </p:txBody>
      </p:sp>
    </p:spTree>
    <p:extLst>
      <p:ext uri="{BB962C8B-B14F-4D97-AF65-F5344CB8AC3E}">
        <p14:creationId xmlns:p14="http://schemas.microsoft.com/office/powerpoint/2010/main" val="1516816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3.wav"/>
          </p:stSnd>
        </p:sndAc>
      </p:transition>
    </mc:Choice>
    <mc:Fallback xmlns="">
      <p:transition spd="slow" advClick="0">
        <p:sndAc>
          <p:stSnd>
            <p:snd r:embed="rId4" name="chcete být češtinářem 3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1" y="3126262"/>
            <a:ext cx="1182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Bizardní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56600" y="3126262"/>
            <a:ext cx="1060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Bizarní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C: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Obě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53875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2CD35D8-3B31-9237-34BA-A13188262312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4E13B772-C4C6-AB60-578F-DC261921FE1F}"/>
              </a:ext>
            </a:extLst>
          </p:cNvPr>
          <p:cNvSpPr txBox="1"/>
          <p:nvPr/>
        </p:nvSpPr>
        <p:spPr>
          <a:xfrm>
            <a:off x="4571927" y="4526628"/>
            <a:ext cx="3125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„bizzare“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0321A28C-006F-BD9C-DB89-5FB9673D60C1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F80415E1-864B-0732-2DF6-20D009C81F97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5C75463B-E8AE-81BA-406D-6AFF67F7C19B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A4565098-B265-0176-8905-E2DD5D3740C8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E8909C7F-A036-6264-4FC4-C3171B32BF21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CD2F47AC-ED45-5F70-09CE-CCD32060EB4F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DDD25D5F-E215-3CC1-13F5-83E9B1553579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2886294F-C31F-B5D5-A2F7-978FD4BC4450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72533A57-1E18-0A20-4EAA-3CB341AA29B4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E409FD53-D91B-1153-7F6E-CFC2E95EC8BD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088CF89C-B6AC-3F12-791F-28954BA25804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FE3D6D2C-7287-5B37-D93D-46F8F64307CC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273BF28A-6304-AFC8-6263-F7BF68E75D6D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Dostal _____ dárek.</a:t>
            </a:r>
          </a:p>
        </p:txBody>
      </p:sp>
    </p:spTree>
    <p:extLst>
      <p:ext uri="{BB962C8B-B14F-4D97-AF65-F5344CB8AC3E}">
        <p14:creationId xmlns:p14="http://schemas.microsoft.com/office/powerpoint/2010/main" val="2523270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1" y="3126262"/>
            <a:ext cx="1182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Bizardní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56600" y="3126262"/>
            <a:ext cx="1060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Bizarní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53875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D: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Ani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jedna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C4647637-6ADE-D985-2F75-B84B9CB33A1B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8D8E85D4-52DC-68B2-0392-9BA7431F0CA2}"/>
              </a:ext>
            </a:extLst>
          </p:cNvPr>
          <p:cNvSpPr txBox="1"/>
          <p:nvPr/>
        </p:nvSpPr>
        <p:spPr>
          <a:xfrm>
            <a:off x="4571927" y="4526628"/>
            <a:ext cx="3123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„bizzare“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7BC0132B-818B-FEA7-0286-61E3B5B51174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5D92E79F-ADA8-E898-0C1E-1C76AADAA33F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D7AA896A-B34C-7285-1872-7FD668627187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5992E1B9-7EA7-17E1-F365-954B99F9E40A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63080096-B152-6245-5951-3500F61C752D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D7821A7C-45F0-F8AB-DF68-471ED77850FA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E3862C14-266E-8263-4ABE-BF3BEC6C01B9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F44CA9D5-FDC1-2E93-7001-F287C6CFE7E0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6A6FEEFC-FD73-22DD-851D-50CB001293EA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505D8BD5-3BFE-67F5-458B-4529932119A3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ACC2FF77-10F7-E697-4B62-1461C4C045C9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789D9111-C47A-FD2D-1EAC-F264832727BC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32C6DBB0-3DD2-D5A4-5777-F155726A8DE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Dostal _____ dárek.</a:t>
            </a:r>
          </a:p>
        </p:txBody>
      </p:sp>
    </p:spTree>
    <p:extLst>
      <p:ext uri="{BB962C8B-B14F-4D97-AF65-F5344CB8AC3E}">
        <p14:creationId xmlns:p14="http://schemas.microsoft.com/office/powerpoint/2010/main" val="2221945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Pomaloval jsem hrnek _____.</a:t>
            </a:r>
          </a:p>
        </p:txBody>
      </p:sp>
      <p:sp>
        <p:nvSpPr>
          <p:cNvPr id="4" name="TextovéPole 3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1" y="3126262"/>
            <a:ext cx="1316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E-mailem</a:t>
            </a:r>
          </a:p>
        </p:txBody>
      </p:sp>
      <p:sp>
        <p:nvSpPr>
          <p:cNvPr id="5" name="TextovéPole 4">
            <a:hlinkClick r:id="rId4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32525" y="3126262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Emailem</a:t>
            </a:r>
          </a:p>
        </p:txBody>
      </p:sp>
      <p:sp>
        <p:nvSpPr>
          <p:cNvPr id="6" name="TextovéPole 5">
            <a:hlinkClick r:id="rId5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hlinkClick r:id="rId6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32525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39DD4403-6851-3A08-AA00-5A6C303C82B4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1B34B4EC-E92B-9D76-CF96-55BEE94E6916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3975D380-A332-F6E0-2474-3B13181EBC36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2B683C79-7FBA-B3B8-4793-80CBDAFEF32C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461A1F7F-C98E-3C42-C9D4-6B3CEEFC1C83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86EE7C87-9630-A182-5C2C-0C99DE79B72E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C59AC9CC-A0A1-4014-EFBA-DD5AF3E47957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85001E93-270C-4B70-6E8C-7919BAE4C159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4AE695F7-F467-48EA-51C3-DF851F85F076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C25D5880-10CB-96AF-FEA1-3ADD058A18AE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2224E474-ACD5-AC94-7B0F-4769BBAABDA5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67F1C25A-75CF-E63B-F884-356C076BFF0B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226942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 loop="1">
            <p:snd r:embed="rId2" name="chcete být češtinářem 2.wav"/>
          </p:stSnd>
        </p:sndAc>
      </p:transition>
    </mc:Choice>
    <mc:Fallback xmlns="">
      <p:transition spd="slow" advClick="0">
        <p:sndAc>
          <p:stSnd loop="1">
            <p:snd r:embed="rId7" name="chcete být češtinářem 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7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ovéPole 9">
            <a:extLst>
              <a:ext uri="{FF2B5EF4-FFF2-40B4-BE49-F238E27FC236}">
                <a16:creationId xmlns:a16="http://schemas.microsoft.com/office/drawing/2014/main" id="{16A5EF09-A9B9-94B5-E93D-29D85F4E5309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9%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E3097DF6-9E54-09E9-703B-E364B3B95469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" name="Ovál 2">
            <a:extLst>
              <a:ext uri="{FF2B5EF4-FFF2-40B4-BE49-F238E27FC236}">
                <a16:creationId xmlns:a16="http://schemas.microsoft.com/office/drawing/2014/main" id="{E2E87884-92E9-A1B7-1229-FE50E030B117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AB68094B-D622-E6AF-2BDC-9F045ECD7756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BB6497DA-2FAA-34B1-5A31-BBFD7F936CA1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79E283BC-2813-D017-95BA-F22281AD4A32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C1FCA5F4-2F17-CC60-030F-887B6A804A06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CA4C6A06-CA4A-F769-BC4D-9B98DA0C569A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7BCFF1C3-BB5A-6D34-9C4C-AF8724B8E7DC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7966C2C5-79ED-8F90-DF10-35A13F373452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CECF0A25-D3A1-B950-92FB-B18DCFBEA442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3020BD0B-1672-AA51-BE3C-95FD8486290D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B7D22642-5AC3-801A-802C-534A9352606E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88084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Pomaloval jsem hrnek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1" y="3126262"/>
            <a:ext cx="1316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E-mailem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32525" y="3126262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Emailem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32525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2AD0AA57-B8AD-B197-CCC2-3DCB65B51A6B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AA8598C1-2898-1EAC-D74E-3679C38A17C7}"/>
              </a:ext>
            </a:extLst>
          </p:cNvPr>
          <p:cNvSpPr txBox="1"/>
          <p:nvPr/>
        </p:nvSpPr>
        <p:spPr>
          <a:xfrm>
            <a:off x="4571927" y="4526628"/>
            <a:ext cx="2986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„émail“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46ACF4F3-516E-C498-5988-8B02FDA05189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C72B7AB8-1694-2979-789D-E667825A5EBC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232592D7-FD05-29A7-62C6-C36491FA3EA1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942C8F81-82E8-8D05-3958-933CD16733C8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2DA29895-6371-BF3A-27F6-004FE688D23C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5D231DD7-89B4-056F-0A99-7FADBC71A2F6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1385FB62-482A-5CAA-9E25-B65752D4203D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DE28BFF8-EAFC-2697-436F-A59E7DF6AD04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5840A616-FA7E-FBF8-5E49-7753CEECE117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B2638EDE-F729-C97F-2EAE-8A997D8991DF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F9DE5BA6-7A4D-D22A-4300-0D213F6F4ECC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5F472C5A-D456-31C1-EA5C-F03E5445E681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27348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1" y="3126262"/>
            <a:ext cx="1316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E-mailem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32525" y="3126262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Emailem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32525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A2D6A50F-A179-0BB1-B21D-2F9319B97DAF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8C4ECD0D-A1E8-81F5-FB31-76ADA1F0B768}"/>
              </a:ext>
            </a:extLst>
          </p:cNvPr>
          <p:cNvSpPr txBox="1"/>
          <p:nvPr/>
        </p:nvSpPr>
        <p:spPr>
          <a:xfrm>
            <a:off x="4571927" y="4526628"/>
            <a:ext cx="2986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„émail“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B20D14AD-9388-8C5C-6D91-4067A81C93D8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32EADD27-CD15-C2F9-70C1-45D61A5AD414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56708F4D-429C-745A-3739-F8A2F1119694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ED1D1B18-CFD1-1F21-019A-39076AC64DED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45E99D08-11AF-E577-CD60-DC0003A3138C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1F2CC6E7-4B42-C29A-05E3-AB4430083727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8B51AAAE-2025-7FE1-01EE-38365C908B4C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96BA50CB-4E01-75E2-C11E-E81048FD3815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03DCB040-97EB-13B0-4A68-ACA20A415FE8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9CC1EB9D-FB12-0F2B-2CE6-6DD5E9B03928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BB4F88AD-8B3B-1E30-D722-D59244E05E18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CEC70CA5-495B-FF84-2171-1DE6EB0EC3C9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9BD3C84B-D1BC-B919-AB31-61D0E0623712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Pomaloval jsem hrnek _____.</a:t>
            </a:r>
          </a:p>
        </p:txBody>
      </p:sp>
    </p:spTree>
    <p:extLst>
      <p:ext uri="{BB962C8B-B14F-4D97-AF65-F5344CB8AC3E}">
        <p14:creationId xmlns:p14="http://schemas.microsoft.com/office/powerpoint/2010/main" val="53209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3.wav"/>
          </p:stSnd>
        </p:sndAc>
      </p:transition>
    </mc:Choice>
    <mc:Fallback xmlns="">
      <p:transition spd="slow" advClick="0">
        <p:sndAc>
          <p:stSnd>
            <p:snd r:embed="rId4" name="chcete být češtinářem 3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1" y="3126262"/>
            <a:ext cx="1316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E-mailem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32525" y="3126262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Emailem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C: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Obě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32525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D5D97EDE-2C54-5922-8DA4-B2C17DBD475E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0043DDFA-B40E-DA60-D9C9-95969083312A}"/>
              </a:ext>
            </a:extLst>
          </p:cNvPr>
          <p:cNvSpPr txBox="1"/>
          <p:nvPr/>
        </p:nvSpPr>
        <p:spPr>
          <a:xfrm>
            <a:off x="4571927" y="4526628"/>
            <a:ext cx="2986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„émail“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545C09D7-7427-3FDB-25AF-CE073CBBCF8C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94703BC4-8D31-DD1E-FF35-BFDFF99331ED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4B4257E4-34BD-1E5D-A6FA-0C6EA7C76A04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FCA78342-5990-C71C-4547-BCCA879F5778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277475DF-797E-5183-EA2E-D16C0FF613F4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A3AA2D3C-E580-1269-C2EE-7752B21E3145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E35E024D-534B-AF10-AF21-13638E73DD56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9E2C2EFE-55BD-0BEE-9AEF-E86F2F2DBB41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EDBA2EF9-5589-742E-C849-E662E606E8C8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F469F31A-089D-7618-46BF-36B5CF0B44C4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5DC9D535-2AD2-3A2D-94D4-0057F0CF88E5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61615005-0F08-0285-8FA4-6E899E454270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C0891AC6-1146-1925-904F-D4125E645840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Pomaloval jsem hrnek _____.</a:t>
            </a:r>
          </a:p>
        </p:txBody>
      </p:sp>
    </p:spTree>
    <p:extLst>
      <p:ext uri="{BB962C8B-B14F-4D97-AF65-F5344CB8AC3E}">
        <p14:creationId xmlns:p14="http://schemas.microsoft.com/office/powerpoint/2010/main" val="4043205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1" y="3126262"/>
            <a:ext cx="1316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E-mailem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32525" y="3126262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Emailem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32525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D: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Ani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jedna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F0E702D1-FFE5-DB18-5C2E-7FD6A3209F41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A8C630EB-883A-D432-4C57-F1730A00C251}"/>
              </a:ext>
            </a:extLst>
          </p:cNvPr>
          <p:cNvSpPr txBox="1"/>
          <p:nvPr/>
        </p:nvSpPr>
        <p:spPr>
          <a:xfrm>
            <a:off x="4571927" y="4526628"/>
            <a:ext cx="298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francouzského slova „émail“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30D47545-54DB-EE7F-F5CD-73699458AFA9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8C0591B3-568F-3521-DDFF-D513D11BC3E1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D69DE628-DEC9-F1EA-F90A-D8BB475E2976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A4DC60DA-458E-25A0-D46E-22E874E9B9DF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539F5823-8831-C2C0-DDAD-D53E499303D0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CEE9A573-A77E-F9E4-B078-2DD19666B8D2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678605A9-D9CB-0EF9-D29D-FFBBCDDE8D23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49060C0F-45DF-5F5A-65E3-8D6A6C166AF1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8A9D4824-869F-B0B7-4CC4-32406DCDCB07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A3CE919E-2ABD-A7E4-3C7F-3D16B5BC8587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EB1EF1D4-E6E0-08F8-D194-96AD511C35C6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0AF4AFA1-90C5-1329-985A-7901D897159B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2F9C5CDC-85EF-A846-8BC4-E02FBE7DDCD4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Pomaloval jsem hrnek _____.</a:t>
            </a:r>
          </a:p>
        </p:txBody>
      </p:sp>
    </p:spTree>
    <p:extLst>
      <p:ext uri="{BB962C8B-B14F-4D97-AF65-F5344CB8AC3E}">
        <p14:creationId xmlns:p14="http://schemas.microsoft.com/office/powerpoint/2010/main" val="174978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Neměl žádné _____.</a:t>
            </a:r>
          </a:p>
        </p:txBody>
      </p:sp>
      <p:sp>
        <p:nvSpPr>
          <p:cNvPr id="4" name="TextovéPole 3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6340" y="312626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Alibi</a:t>
            </a:r>
          </a:p>
        </p:txBody>
      </p:sp>
      <p:sp>
        <p:nvSpPr>
          <p:cNvPr id="5" name="TextovéPole 4">
            <a:hlinkClick r:id="rId4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880577" y="3126262"/>
            <a:ext cx="893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Aliby</a:t>
            </a:r>
          </a:p>
        </p:txBody>
      </p:sp>
      <p:sp>
        <p:nvSpPr>
          <p:cNvPr id="6" name="TextovéPole 5">
            <a:hlinkClick r:id="rId5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33905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hlinkClick r:id="rId6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88057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495688E0-319B-BFBA-315B-8C1ABD7D562F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32E865E8-DDE1-DCBA-4F89-9E0C3ED54BB6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F587E859-3C25-0E88-6DCF-54B1C975D523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155A0060-2843-694C-E998-1307F96537B1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C4F83156-49C4-F11C-05EA-3E20B275BA51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B3723BFA-BCFB-2558-1319-2082C7665791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C433983C-26E2-72BB-C134-BB5056E33B73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00AD101B-051F-E9F8-DA5B-652C43EE22C5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4E03F0E9-DA3A-55E0-12F9-DF4653EB590D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A6DC1A8E-17F3-5905-B10B-6DE16CB426D5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52E70DD4-EE97-2F99-34EE-9F3112B3D1E9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72B7B1F9-1F19-57DE-9BA0-2F89648D6068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54072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 loop="1">
            <p:snd r:embed="rId2" name="chcete být češtinářem 2.wav"/>
          </p:stSnd>
        </p:sndAc>
      </p:transition>
    </mc:Choice>
    <mc:Fallback xmlns="">
      <p:transition spd="slow" advClick="0">
        <p:sndAc>
          <p:stSnd loop="1">
            <p:snd r:embed="rId7" name="chcete být češtinářem 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7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3835165" y="2080470"/>
            <a:ext cx="4521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Neměl žádné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3070" y="312626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Alibi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877307" y="3126262"/>
            <a:ext cx="893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Aliby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30635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87730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F85303C9-527B-4648-4F66-C3CEF4D369E8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E04D7839-10FF-C3AB-F855-3B40A6BFC111}"/>
              </a:ext>
            </a:extLst>
          </p:cNvPr>
          <p:cNvSpPr txBox="1"/>
          <p:nvPr/>
        </p:nvSpPr>
        <p:spPr>
          <a:xfrm>
            <a:off x="4672563" y="4526628"/>
            <a:ext cx="300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latinských slov „alius“ a „ibi“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09C7C121-63D8-5C96-481A-876DBF956B45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2A013E04-E0DD-D217-A96A-C84C9F2DE47E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A6162C11-D855-C187-1329-F29E24918B1F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FEB12F08-3F73-CFDD-0B37-507AFD596646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3E91C9DD-AD60-0E65-B4D8-1A7E39B3D6B0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405E07D6-9B69-7975-B8DB-DC14386C7F38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4EA728B7-566D-5C3A-6C6E-626A21138058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FB7B3557-8A20-E61A-E2C5-FF0E3A8F88AA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6989A606-54DE-BD0A-5D51-F30CCC068555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28AA0026-5598-923E-F2E8-E66D431BE45B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D7D2F9EF-6E2C-9DC4-4C05-95CB77CDA487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5FB5FB83-419A-23CD-565C-D104D75050D9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4966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3.wav"/>
          </p:stSnd>
        </p:sndAc>
      </p:transition>
    </mc:Choice>
    <mc:Fallback xmlns="">
      <p:transition spd="slow" advClick="0">
        <p:sndAc>
          <p:stSnd>
            <p:snd r:embed="rId4" name="chcete být češtinářem 3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Neměl žádné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3070" y="3126262"/>
            <a:ext cx="84670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Alibi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877307" y="3126262"/>
            <a:ext cx="893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Aliby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30635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87730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3BCEB81C-2C70-F1BE-F610-F8D9AFD2380A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34760079-51F2-8004-1900-6DF94660DC85}"/>
              </a:ext>
            </a:extLst>
          </p:cNvPr>
          <p:cNvSpPr txBox="1"/>
          <p:nvPr/>
        </p:nvSpPr>
        <p:spPr>
          <a:xfrm>
            <a:off x="4672563" y="4526628"/>
            <a:ext cx="300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latinských slov „alius“ a „ibi“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54841DC0-62E3-70FF-105D-71B14072D9B6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14EFA0F3-5FDA-DECE-8DA9-F14A47498A8F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C7905D45-8233-C75F-70F8-0AC84F720E35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967B1E89-FE90-78EA-2325-69B7B3A5FFD7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6B7E1E50-4380-3F14-9CB6-B575A50372FB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E52A3C58-53FB-407F-D7F3-F60CF72E8257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6D1D3FCA-B7E0-051F-6F45-9FF44906D785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D38E7FB5-5D7A-1D9D-10E4-94F032FA376E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91D8E505-6DFD-2C84-9FC9-D0EA45953A8B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49906F3B-2842-01E5-39FB-1906B7951375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D3000AA8-3428-110F-82E6-51D5F4AE65A9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AD780854-24C1-F24A-80AA-C7B05831CDB4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407603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Neměl žádné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3070" y="312626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Alibi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877307" y="3126262"/>
            <a:ext cx="893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Aliby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30635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C: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Obě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87730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4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C95BC99-6E3C-21A0-E9AB-79FFE7BA0567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09034A17-8B07-D675-D493-F75963AF86CD}"/>
              </a:ext>
            </a:extLst>
          </p:cNvPr>
          <p:cNvSpPr txBox="1"/>
          <p:nvPr/>
        </p:nvSpPr>
        <p:spPr>
          <a:xfrm>
            <a:off x="4672563" y="4526628"/>
            <a:ext cx="300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latinských slov „alius“ a „ibi“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04E411CB-E55C-5B58-DA52-7D21EA54A6EB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CE3FE8E8-6B0A-D572-5CE1-6953CF3310B5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F01B8062-C57C-80F8-2195-7C32C429DB22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7CE123B2-C556-4F96-EDE2-92AF7641C12D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77AB01E6-4CE1-E6F8-8699-8CCEFE6C0624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656C47C8-EB00-3F44-BF7D-096C92A8F48F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4ABF9299-E89C-C264-2597-CAF48C840F7E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203EAC31-B008-A4B7-16CB-698FEF2ED2D9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AF5B5E65-2793-22C9-70FB-012D5981100D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9B68A19C-801C-AA8B-F39F-079D0FD9B0AB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89338D09-1686-AAC5-00F2-538501731732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4E49ED57-EBCC-1FA8-F70E-C1B7F22C0368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4192863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3" name="chcete být češtinářem 4.wav"/>
          </p:stSnd>
        </p:sndAc>
      </p:transition>
    </mc:Choice>
    <mc:Fallback xmlns="">
      <p:transition spd="slow" advClick="0">
        <p:sndAc>
          <p:stSnd>
            <p:snd r:embed="rId5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Neměl žádné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33070" y="312626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Alibi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877307" y="3126262"/>
            <a:ext cx="893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Aliby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30635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87730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D: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Ani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jedna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7EF6B9F1-5822-681C-F9B1-9E11CC345321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00FFF559-3A2E-0656-BB42-498941ED9AA6}"/>
              </a:ext>
            </a:extLst>
          </p:cNvPr>
          <p:cNvSpPr txBox="1"/>
          <p:nvPr/>
        </p:nvSpPr>
        <p:spPr>
          <a:xfrm>
            <a:off x="4672563" y="4526628"/>
            <a:ext cx="299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latinských slov „alius“ a „ibi“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67D99077-E1D2-4618-FC52-6A70F794DF7F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5349B4F4-3178-2D8B-DD60-39C45B21C2FA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3374AB4D-EDD7-7ECE-4BBF-D5502E26E8D8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BEC0A3A3-3331-BC57-7401-06B93CA04592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E5D30EEA-FCC6-BD92-58BA-13BEC43B1422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88ADDA3C-8D80-1550-E17D-D9180D96FFEA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58D885C6-50FB-432F-4AD0-E6FC34CE25FA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3D24A243-608D-7AB4-B334-57C12A30B3D7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ED11A922-FD11-E5CB-E2BC-E9BC830A2BCF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AD0C6A76-49D3-3887-16BB-589A87EEE2FB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8AA7BEE1-3A8E-6DEC-9859-575659E3DC23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03E07481-40BE-3216-5899-500211A079FB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62711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Jde o výnosný _____.</a:t>
            </a:r>
          </a:p>
        </p:txBody>
      </p:sp>
      <p:sp>
        <p:nvSpPr>
          <p:cNvPr id="4" name="TextovéPole 3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058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Byznys</a:t>
            </a:r>
          </a:p>
        </p:txBody>
      </p:sp>
      <p:sp>
        <p:nvSpPr>
          <p:cNvPr id="5" name="TextovéPole 4">
            <a:hlinkClick r:id="rId4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1624" y="3126262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Bisnys</a:t>
            </a:r>
          </a:p>
        </p:txBody>
      </p:sp>
      <p:sp>
        <p:nvSpPr>
          <p:cNvPr id="6" name="TextovéPole 5">
            <a:hlinkClick r:id="rId5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hlinkClick r:id="rId6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1624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A1B09315-8220-D211-3054-CE0EB20BAA2C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C351C89E-1B71-92E5-DAEF-5E5059E8A83C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D38BF791-6678-C9C1-83B1-2D3A488AF0CB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5BABE57B-097F-B8D4-4348-3F317CD3E189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5247804D-82D3-809B-CBCC-62D71C6084CF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232C9DC1-880A-EA26-311E-9F0F70EFA213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E7383AC4-4F87-8C56-2F54-23D7E91E602E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CEC3FD6C-0F0A-44B3-4689-EABAE76EF208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77303159-80A1-7E5F-2D8E-074BCC66C1B8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D6173B5A-9425-CB70-B83D-ACCC1F57CC30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C62EC43A-7227-245F-A674-B0ED35857396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3CB02C96-E86C-02BE-5CE7-00D7E60E9053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402760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 loop="1">
            <p:snd r:embed="rId2" name="chcete být češtinářem 2.wav"/>
          </p:stSnd>
        </p:sndAc>
      </p:transition>
    </mc:Choice>
    <mc:Fallback xmlns="">
      <p:transition spd="slow" advClick="0">
        <p:sndAc>
          <p:stSnd loop="1">
            <p:snd r:embed="rId7" name="chcete být češtinářem 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7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4BB14588-60DF-0DFA-03A4-BC37E1F30A57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15%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C7D27856-9165-B331-8C1C-22222CE6A22B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EE5E3B0D-312D-1E35-FFA2-0AF09A9D1C06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F9117A9B-ACE1-E7B2-648F-2E67443639C0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B36AD95E-9B0B-C4A6-95CF-718A8CC0CC80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304BD516-9455-1EDA-3AB7-61C2FB41AF45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53AA2674-6D53-33C0-33C6-243F1DDA9228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38CF5B64-F1B2-6EA3-E884-A36E0D26CBD2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9925F132-5521-6FA1-644E-C5FBCC288530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59A6D818-1C13-198C-DDA9-2028C9811FF6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D49ADA27-F99E-2E7E-10C3-21F7F43708AC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56CBB08B-5835-76B1-C77B-2ACFF0952756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31A2A042-DA5E-F970-AB86-E7C9DB162EB9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693418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Jde o výnosný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058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Byznys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1624" y="3126262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Bisnys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1624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C0F73B81-7C01-93E1-FA2E-F1F3300D0384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7731BBF7-F77C-791D-D280-6B6F4B5946A5}"/>
              </a:ext>
            </a:extLst>
          </p:cNvPr>
          <p:cNvSpPr txBox="1"/>
          <p:nvPr/>
        </p:nvSpPr>
        <p:spPr>
          <a:xfrm>
            <a:off x="4675000" y="4526628"/>
            <a:ext cx="2918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„business“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8E6A976D-46AD-4421-8B33-EAFACACB2541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5859D049-C8AD-3CD3-3F7F-5474FDB18AE3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AD553907-D3F3-5B40-45D4-4F6F467FB757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873740C7-BABF-9B63-9B7B-5EE1C723162B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C298AEF3-D45D-B9C4-486B-9AD73165BCFF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67398C40-3705-AB68-596F-182F164B708E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7CDED7CE-C3DE-4173-39D6-9C8446BF36E9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5EC15C96-6A72-7B23-C18F-0E5CB5266206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FF65DF02-C5D4-40AF-E17A-073FFE0EE4BA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04B7BA65-321C-0098-A0CB-C2D4A2A83212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F8A2655A-1245-705C-4CD0-BE5E45691230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2DF64875-DF6E-DC34-B4F2-1E343063821F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64667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3.wav"/>
          </p:stSnd>
        </p:sndAc>
      </p:transition>
    </mc:Choice>
    <mc:Fallback xmlns="">
      <p:transition spd="slow" advClick="0">
        <p:sndAc>
          <p:stSnd>
            <p:snd r:embed="rId4" name="chcete být češtinářem 3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48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Jde o výnosný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058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Byznys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1624" y="3126262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Bisnys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1624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5E08589-FE52-D1F8-38A2-5558AFCA7DA3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E74E4561-BD67-9EC7-5C75-383F20DD9D6B}"/>
              </a:ext>
            </a:extLst>
          </p:cNvPr>
          <p:cNvSpPr txBox="1"/>
          <p:nvPr/>
        </p:nvSpPr>
        <p:spPr>
          <a:xfrm>
            <a:off x="4675000" y="4526628"/>
            <a:ext cx="2918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„business“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3051C35C-3F75-4D06-E265-E33F1144DD2B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E2E88DC4-4DF1-4A46-2C9E-6611F598AA02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7AD04FEE-41C1-567C-E64A-886095FB82B7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EC8BF444-7EB6-1BC9-9F04-1A5AF0108B7A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9E3EA198-E5C7-30EE-65F2-B676A4B2DC48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9D18E5C6-0626-8EE0-32D3-55AB3196F094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4F206A47-5CE8-B92A-2421-22C16387F21E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382CCE26-60E7-3D4C-CB61-1A3D9CC5B34C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B773529C-7926-D6DD-F13D-165F89C32824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8C415CEC-F45D-857D-EF3C-B6CBF7B61C30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54A92E24-021D-D993-BC41-73D94E8E92D0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E54357D0-3C3C-2590-3F98-CEAB7758F5AB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48389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48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Jde o výnosný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058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Byznys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1624" y="3126262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Bisnys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C: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Obě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1624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24F623FC-8F2F-524D-653A-56FFB6EB897E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6F390FFF-8670-F20E-3F55-F4BDBC138D73}"/>
              </a:ext>
            </a:extLst>
          </p:cNvPr>
          <p:cNvSpPr txBox="1"/>
          <p:nvPr/>
        </p:nvSpPr>
        <p:spPr>
          <a:xfrm>
            <a:off x="4675000" y="4526628"/>
            <a:ext cx="2918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„business“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3DEA7A57-2440-A2D4-2209-4F947534169C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F9FAC63D-A882-A3DB-8254-47FD10759B9A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17453151-B005-CD64-E6FD-3BF4D99B2DD3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8BFE4886-E5F2-B75E-8289-207F95785321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B48BA44E-43AF-BF83-7BEA-35758B3DB764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58900F9D-4769-E964-E785-02FBDB897EB9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538DE5AB-B47D-3B54-3CDE-362D9CC4398D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55220F7A-B7E8-B370-ED28-CBC0A2C2FA24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DDE1E466-A27E-5442-4AD3-9D3F2583989D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EA842A69-0D42-7110-D7F9-9C231E1A866F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A47ED78D-2236-1797-FD20-819D3825A356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E7AA956B-B077-E5E8-9C2E-3E7FEA18AB1E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206202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48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Jde o výnosný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827952" y="3126262"/>
            <a:ext cx="1058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Byznys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6921624" y="3126262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Bisnys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3825516" y="3495594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21624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D: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Ani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jedna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varianta</a:t>
            </a:r>
          </a:p>
        </p:txBody>
      </p:sp>
      <p:sp>
        <p:nvSpPr>
          <p:cNvPr id="8" name="TextovéPole 7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B74451CF-1484-0BED-4378-DE5997BCA065}"/>
              </a:ext>
            </a:extLst>
          </p:cNvPr>
          <p:cNvSpPr txBox="1"/>
          <p:nvPr/>
        </p:nvSpPr>
        <p:spPr>
          <a:xfrm>
            <a:off x="5453143" y="4895960"/>
            <a:ext cx="1295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C000"/>
                </a:solidFill>
              </a:rPr>
              <a:t>Další otázka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1D46044B-33EA-E6FE-9D38-4BDDB2BC40BA}"/>
              </a:ext>
            </a:extLst>
          </p:cNvPr>
          <p:cNvSpPr txBox="1"/>
          <p:nvPr/>
        </p:nvSpPr>
        <p:spPr>
          <a:xfrm>
            <a:off x="4675000" y="4526628"/>
            <a:ext cx="2918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/>
              <a:t>Z anglického slova „business“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C7F01BD6-B3E0-9E63-3F21-3742930EDD53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412A1630-92CD-22F6-B63B-3956A8A5F23C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F23DD2DD-3A7D-8DC9-0241-FAF6A121E18F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A6D40A3C-A5FF-F928-7229-66B3DE187E0D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743CE1EA-BCEC-3781-4ACF-624766B5A858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65DB5694-4534-14FD-C46E-A3B12A7A3FAD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7A31F7A9-9D94-03BE-ABC3-AB1C186A2564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2E219591-7839-553B-9060-8E7960DD4FFD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9F97CA55-C9DB-2163-BDBC-EF14C03165EB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A46CC0B6-D30C-7655-3672-87F9F1207C8D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7B180F92-7D30-4A7F-1B97-95E9D31C1538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B50E03E7-09BF-72A3-DFE3-2714D02E935D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167564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4.wav"/>
          </p:stSnd>
        </p:sndAc>
      </p:transition>
    </mc:Choice>
    <mc:Fallback xmlns="">
      <p:transition spd="slow" advClick="0">
        <p:sndAc>
          <p:stSnd>
            <p:snd r:embed="rId4" name="chcete být češtinářem 4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Dal jsem si steak _____.</a:t>
            </a:r>
          </a:p>
        </p:txBody>
      </p:sp>
      <p:sp>
        <p:nvSpPr>
          <p:cNvPr id="4" name="TextovéPole 3">
            <a:hlinkClick r:id="rId3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775854" y="3126262"/>
            <a:ext cx="1644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S hranolkami</a:t>
            </a:r>
          </a:p>
        </p:txBody>
      </p:sp>
      <p:sp>
        <p:nvSpPr>
          <p:cNvPr id="5" name="TextovéPole 4">
            <a:hlinkClick r:id="rId4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3775854" y="3495594"/>
            <a:ext cx="1623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6" name="TextovéPole 5">
            <a:hlinkClick r:id="rId5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6965001" y="3126262"/>
            <a:ext cx="1394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S hranolky</a:t>
            </a:r>
          </a:p>
        </p:txBody>
      </p:sp>
      <p:sp>
        <p:nvSpPr>
          <p:cNvPr id="7" name="TextovéPole 6">
            <a:hlinkClick r:id="rId6" action="ppaction://hlinksldjump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65001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B2CFEBEE-02B8-88FA-0E5D-34190458B218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37AE48AD-1DE1-A60A-C5FC-D4746DFFF483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C9E14E31-69EA-59FB-0866-FA09678AD8B8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392421AB-C9B8-C899-64B6-9911F831DF77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96F37EF4-2EA8-BD1E-C582-7F2255793166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54C1873C-1244-13E5-435C-AFE0393497E2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166238BC-8837-7FE0-F6BC-6D3C7A8C37CA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5D0D44CA-5077-D44B-0E48-C308F41E0ED9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B1AFAE76-81A0-1115-6FDD-34F6E21AA442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00099765-6735-0AC3-B8E0-D1B999F948E2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8" name="Ovál 17">
            <a:extLst>
              <a:ext uri="{FF2B5EF4-FFF2-40B4-BE49-F238E27FC236}">
                <a16:creationId xmlns:a16="http://schemas.microsoft.com/office/drawing/2014/main" id="{A3AE0332-1B7C-EA61-896F-663B02E9FD13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7319E629-BC07-AD5B-5712-CFF67B1CF4BB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64BC7E04-0CA8-9047-B643-EF9030122D27}"/>
              </a:ext>
            </a:extLst>
          </p:cNvPr>
          <p:cNvSpPr txBox="1"/>
          <p:nvPr/>
        </p:nvSpPr>
        <p:spPr>
          <a:xfrm>
            <a:off x="0" y="201508"/>
            <a:ext cx="1219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200" b="1">
                <a:solidFill>
                  <a:srgbClr val="FF0000"/>
                </a:solidFill>
              </a:rPr>
              <a:t>15. 2. 2023 ZMĚNIL ÚJČ PRAVOPIS TOHOTO SLOVA</a:t>
            </a:r>
          </a:p>
        </p:txBody>
      </p:sp>
    </p:spTree>
    <p:extLst>
      <p:ext uri="{BB962C8B-B14F-4D97-AF65-F5344CB8AC3E}">
        <p14:creationId xmlns:p14="http://schemas.microsoft.com/office/powerpoint/2010/main" val="3233458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 loop="1">
            <p:snd r:embed="rId2" name="chcete být češtinářem 2.wav"/>
          </p:stSnd>
        </p:sndAc>
      </p:transition>
    </mc:Choice>
    <mc:Fallback xmlns="">
      <p:transition spd="slow" advClick="0">
        <p:sndAc>
          <p:stSnd loop="1">
            <p:snd r:embed="rId7" name="chcete být češtinářem 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7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1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Dal jsem si steak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775855" y="3126262"/>
            <a:ext cx="1644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A: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S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hranolkami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3775855" y="3495594"/>
            <a:ext cx="1623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C: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Obě varianty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6961834" y="3126262"/>
            <a:ext cx="1394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S hranolky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65001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9ACEA4BD-DE3A-B8DC-30AA-DE9257B37E4F}"/>
              </a:ext>
            </a:extLst>
          </p:cNvPr>
          <p:cNvSpPr txBox="1"/>
          <p:nvPr/>
        </p:nvSpPr>
        <p:spPr>
          <a:xfrm>
            <a:off x="-1" y="45266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/>
              <a:t>Z českého slova „hranol“, ženská podoba „hanolka“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53826D93-6A97-4175-6BDA-9C3942061448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CA52152C-EBBF-C00C-AA31-4D666846FA9E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F4E7FB6F-B078-237B-0A17-D38BB0649C1D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557AD09F-8128-9272-B90E-462A339DCA64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BF7BB4E7-457A-1981-11E8-535D6C5686C9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D0A11D02-E8E7-D84B-A866-A415E617A1F9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0CF69CBD-05D9-4EDD-F2D9-322627F7BAF5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60BDE184-AF17-C4DE-7050-2ADFCB4F3DD0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BAAB9306-B11E-A7B8-40A3-E582D9AF86C0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D1334048-1406-A34D-80D9-94C48E07E187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77E2E6BD-840D-BFC3-46C6-2CD780777ADF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F8B3A2C0-010F-E494-9642-462B05CDBBB7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F0DA7B00-0779-DF9C-0891-B467A42F1456}"/>
              </a:ext>
            </a:extLst>
          </p:cNvPr>
          <p:cNvSpPr txBox="1"/>
          <p:nvPr/>
        </p:nvSpPr>
        <p:spPr>
          <a:xfrm>
            <a:off x="0" y="201508"/>
            <a:ext cx="1219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200" b="1">
                <a:solidFill>
                  <a:srgbClr val="FF0000"/>
                </a:solidFill>
              </a:rPr>
              <a:t>15. 2. 2023 PŘIDAL ÚJČ MOŽNOST „S HRANOLKAMI“</a:t>
            </a:r>
          </a:p>
        </p:txBody>
      </p:sp>
    </p:spTree>
    <p:extLst>
      <p:ext uri="{BB962C8B-B14F-4D97-AF65-F5344CB8AC3E}">
        <p14:creationId xmlns:p14="http://schemas.microsoft.com/office/powerpoint/2010/main" val="1840391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6.wav"/>
          </p:stSnd>
        </p:sndAc>
      </p:transition>
    </mc:Choice>
    <mc:Fallback xmlns="">
      <p:transition spd="slow" advClick="0">
        <p:sndAc>
          <p:stSnd>
            <p:snd r:embed="rId3" name="chcete být češtinářem 6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Dal jsem si steak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775021" y="3126262"/>
            <a:ext cx="1644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S hranolkami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3775021" y="3495594"/>
            <a:ext cx="1623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C: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Obě varianty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6964167" y="3126262"/>
            <a:ext cx="1394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B: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S hranolky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6416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E58FBCAC-8CAB-3CCA-8241-F70361CAB5F1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059B7180-B1AF-A225-39FB-8EC93DDF2059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F9DF2EA3-6DA0-EAB1-10E2-AF61BA8EDA6D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F5F9F418-BE46-09CB-124B-9BE226B9F747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44986CA3-1F98-B7C5-C5F1-E820ACCD1010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C9C627BB-9DE5-B51A-1665-823AB096FBFB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3BC30EF7-7577-6379-CA73-67768159C747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B07FABD1-B4B8-378C-5FD6-3E7AC1862CCE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E9BCDD2C-6786-4293-FD4D-E9BF489196AC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75975902-9688-AB79-913F-5B2A0ECA4360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DB26795D-14F0-AF04-0FB8-8B7DF7EA7D34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A10935CC-20CD-E912-4849-069D3E4658AA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8" name="TextovéPole 27">
            <a:extLst>
              <a:ext uri="{FF2B5EF4-FFF2-40B4-BE49-F238E27FC236}">
                <a16:creationId xmlns:a16="http://schemas.microsoft.com/office/drawing/2014/main" id="{0C3658EE-8B34-D02E-D243-127CCDEFF45F}"/>
              </a:ext>
            </a:extLst>
          </p:cNvPr>
          <p:cNvSpPr txBox="1"/>
          <p:nvPr/>
        </p:nvSpPr>
        <p:spPr>
          <a:xfrm>
            <a:off x="-1" y="45266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/>
              <a:t>Z českého slova „hranol“, ženská podoba „hanolka“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2CDDB9DB-E1B6-DBF0-7304-227C5D14150F}"/>
              </a:ext>
            </a:extLst>
          </p:cNvPr>
          <p:cNvSpPr txBox="1"/>
          <p:nvPr/>
        </p:nvSpPr>
        <p:spPr>
          <a:xfrm>
            <a:off x="0" y="201508"/>
            <a:ext cx="1219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200" b="1">
                <a:solidFill>
                  <a:srgbClr val="FF0000"/>
                </a:solidFill>
              </a:rPr>
              <a:t>15. 2. 2023 PŘIDAL ÚJČ MOŽNOST „S HRANOLKAMI“</a:t>
            </a:r>
          </a:p>
        </p:txBody>
      </p:sp>
    </p:spTree>
    <p:extLst>
      <p:ext uri="{BB962C8B-B14F-4D97-AF65-F5344CB8AC3E}">
        <p14:creationId xmlns:p14="http://schemas.microsoft.com/office/powerpoint/2010/main" val="1988649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6.wav"/>
          </p:stSnd>
        </p:sndAc>
      </p:transition>
    </mc:Choice>
    <mc:Fallback xmlns="">
      <p:transition spd="slow" advClick="0">
        <p:sndAc>
          <p:stSnd>
            <p:snd r:embed="rId3" name="chcete být češtinářem 6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1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Dal jsem si steak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775021" y="3126262"/>
            <a:ext cx="1644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S hranolkami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3775021" y="3493867"/>
            <a:ext cx="1623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C: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Obě varianty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6961834" y="3126262"/>
            <a:ext cx="1394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S hranolky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6416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cs-CZ"/>
            </a:defPPr>
            <a:lvl1pPr algn="ctr">
              <a:def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cs-CZ">
                <a:ln>
                  <a:noFill/>
                </a:ln>
                <a:solidFill>
                  <a:srgbClr val="FFFF00"/>
                </a:solidFill>
              </a:rPr>
              <a:t>D: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Ani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jedna</a:t>
            </a:r>
            <a:r>
              <a:rPr lang="cs-CZ">
                <a:ln>
                  <a:noFill/>
                </a:ln>
              </a:rPr>
              <a:t> </a:t>
            </a:r>
            <a:r>
              <a:rPr lang="cs-CZ">
                <a:ln>
                  <a:noFill/>
                </a:ln>
                <a:solidFill>
                  <a:schemeClr val="tx1"/>
                </a:solidFill>
              </a:rPr>
              <a:t>varianta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22A032DC-AA48-CF9F-ED18-A0FFD33AD525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9DCDE7E4-5C43-38F4-ACE7-318958FEE9BB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EB4D999B-7FA8-D971-3FAC-BC52C0D85A12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8A64B440-0CDD-890A-2239-2092831A71E5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40307CFD-6AE1-B221-4771-E61DD9F387ED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3000C04A-267A-BA3B-A953-690015B5BC3A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B90E8893-196E-9CFB-36CE-8EA9C14DE2CF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2EC730B2-2BDB-3D4A-F7A4-CC181F312D6F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10BA4694-920D-4743-FA55-135350E86A30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19502302-298F-E036-DBBE-4B6E2281BAD5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7F4E2E3B-98B4-39D6-CFE2-C754F0ADAA8F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09A8F5D4-253C-250D-4128-A8D4187B3F35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6" name="TextovéPole 25">
            <a:extLst>
              <a:ext uri="{FF2B5EF4-FFF2-40B4-BE49-F238E27FC236}">
                <a16:creationId xmlns:a16="http://schemas.microsoft.com/office/drawing/2014/main" id="{8097E871-F56E-6E7B-F5E2-2E4ABB9FA4F5}"/>
              </a:ext>
            </a:extLst>
          </p:cNvPr>
          <p:cNvSpPr txBox="1"/>
          <p:nvPr/>
        </p:nvSpPr>
        <p:spPr>
          <a:xfrm>
            <a:off x="-1" y="45266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/>
              <a:t>Z českého slova „hranol“, ženská podoba „hanolka“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838C3C47-64B4-7BA4-5CA1-70D91320691D}"/>
              </a:ext>
            </a:extLst>
          </p:cNvPr>
          <p:cNvSpPr txBox="1"/>
          <p:nvPr/>
        </p:nvSpPr>
        <p:spPr>
          <a:xfrm>
            <a:off x="0" y="201508"/>
            <a:ext cx="1219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200" b="1">
                <a:solidFill>
                  <a:srgbClr val="FF0000"/>
                </a:solidFill>
              </a:rPr>
              <a:t>15. 2. 2023 PŘIDAL ÚJČ MOŽNOST „S HRANOLKAMI“</a:t>
            </a:r>
          </a:p>
        </p:txBody>
      </p:sp>
    </p:spTree>
    <p:extLst>
      <p:ext uri="{BB962C8B-B14F-4D97-AF65-F5344CB8AC3E}">
        <p14:creationId xmlns:p14="http://schemas.microsoft.com/office/powerpoint/2010/main" val="157553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2" name="chcete být češtinářem 6.wav"/>
          </p:stSnd>
        </p:sndAc>
      </p:transition>
    </mc:Choice>
    <mc:Fallback xmlns="">
      <p:transition spd="slow" advClick="0">
        <p:sndAc>
          <p:stSnd>
            <p:snd r:embed="rId3" name="chcete být češtinářem 6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9114" y="973123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138013BF-3288-AE72-9D3B-11CE8F85982E}"/>
              </a:ext>
            </a:extLst>
          </p:cNvPr>
          <p:cNvSpPr txBox="1"/>
          <p:nvPr/>
        </p:nvSpPr>
        <p:spPr>
          <a:xfrm>
            <a:off x="0" y="2080470"/>
            <a:ext cx="12191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b="1">
                <a:solidFill>
                  <a:srgbClr val="00B0F0"/>
                </a:solidFill>
              </a:rPr>
              <a:t>Dal jsem si steak _____.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E8FC176A-6A0C-EEF2-B989-33C8E3004F58}"/>
              </a:ext>
            </a:extLst>
          </p:cNvPr>
          <p:cNvSpPr txBox="1"/>
          <p:nvPr/>
        </p:nvSpPr>
        <p:spPr>
          <a:xfrm>
            <a:off x="3775021" y="3126262"/>
            <a:ext cx="1644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A: </a:t>
            </a:r>
            <a:r>
              <a:rPr lang="cs-CZ"/>
              <a:t>S hranolkami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0600B57-0DFA-268E-1F9B-DA647CD3845B}"/>
              </a:ext>
            </a:extLst>
          </p:cNvPr>
          <p:cNvSpPr txBox="1"/>
          <p:nvPr/>
        </p:nvSpPr>
        <p:spPr>
          <a:xfrm>
            <a:off x="3775021" y="3495594"/>
            <a:ext cx="1623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C: </a:t>
            </a:r>
            <a:r>
              <a:rPr lang="cs-CZ"/>
              <a:t>Obě varianty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9FCDE6B7-E5C5-8624-AD11-8CE4C1D841FF}"/>
              </a:ext>
            </a:extLst>
          </p:cNvPr>
          <p:cNvSpPr txBox="1"/>
          <p:nvPr/>
        </p:nvSpPr>
        <p:spPr>
          <a:xfrm>
            <a:off x="6961834" y="3126262"/>
            <a:ext cx="1394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B: </a:t>
            </a:r>
            <a:r>
              <a:rPr lang="cs-CZ"/>
              <a:t>S hranolky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FBBDFF-433A-761D-8462-BAACCDF28144}"/>
              </a:ext>
            </a:extLst>
          </p:cNvPr>
          <p:cNvSpPr txBox="1"/>
          <p:nvPr/>
        </p:nvSpPr>
        <p:spPr>
          <a:xfrm>
            <a:off x="6964167" y="3495594"/>
            <a:ext cx="2127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>
                <a:solidFill>
                  <a:srgbClr val="FFFF00"/>
                </a:solidFill>
              </a:rPr>
              <a:t>D: </a:t>
            </a:r>
            <a:r>
              <a:rPr lang="cs-CZ"/>
              <a:t>Ani jedna varianta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63A8F21A-3C4F-16C7-9842-90B9D37F0AD7}"/>
              </a:ext>
            </a:extLst>
          </p:cNvPr>
          <p:cNvSpPr/>
          <p:nvPr/>
        </p:nvSpPr>
        <p:spPr>
          <a:xfrm>
            <a:off x="5360695" y="5338690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E0312A60-4979-25B6-A89D-C67CF3130C57}"/>
              </a:ext>
            </a:extLst>
          </p:cNvPr>
          <p:cNvSpPr/>
          <p:nvPr/>
        </p:nvSpPr>
        <p:spPr>
          <a:xfrm>
            <a:off x="5540695" y="5518690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16EF4BE0-8D7B-FB0A-E86E-FACCA6FF1642}"/>
              </a:ext>
            </a:extLst>
          </p:cNvPr>
          <p:cNvSpPr/>
          <p:nvPr/>
        </p:nvSpPr>
        <p:spPr>
          <a:xfrm>
            <a:off x="5729096" y="5698690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CBE40C30-4BC9-32B9-09D0-69085D68856E}"/>
              </a:ext>
            </a:extLst>
          </p:cNvPr>
          <p:cNvSpPr/>
          <p:nvPr/>
        </p:nvSpPr>
        <p:spPr>
          <a:xfrm>
            <a:off x="5747096" y="5716690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1F7658F3-5D2A-52C2-0872-BF5E63D0E72E}"/>
              </a:ext>
            </a:extLst>
          </p:cNvPr>
          <p:cNvSpPr/>
          <p:nvPr/>
        </p:nvSpPr>
        <p:spPr>
          <a:xfrm>
            <a:off x="6009330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A600DFEE-4B86-7F4E-F1D4-AD7A981757A1}"/>
              </a:ext>
            </a:extLst>
          </p:cNvPr>
          <p:cNvSpPr/>
          <p:nvPr/>
        </p:nvSpPr>
        <p:spPr>
          <a:xfrm rot="5400000">
            <a:off x="6010552" y="5572690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E8AC01CD-E565-36FB-7AD0-633A94B0741E}"/>
              </a:ext>
            </a:extLst>
          </p:cNvPr>
          <p:cNvSpPr/>
          <p:nvPr/>
        </p:nvSpPr>
        <p:spPr>
          <a:xfrm rot="8100000">
            <a:off x="6018940" y="558169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649F3854-8FE8-87A7-D0F5-DC8F56053814}"/>
              </a:ext>
            </a:extLst>
          </p:cNvPr>
          <p:cNvSpPr/>
          <p:nvPr/>
        </p:nvSpPr>
        <p:spPr>
          <a:xfrm rot="2700000">
            <a:off x="6010550" y="558169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8ACC2C5C-0376-EAFB-23D5-A3A4A3A598D2}"/>
              </a:ext>
            </a:extLst>
          </p:cNvPr>
          <p:cNvSpPr txBox="1"/>
          <p:nvPr/>
        </p:nvSpPr>
        <p:spPr>
          <a:xfrm rot="416211">
            <a:off x="5721652" y="5524190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10736996-C84B-057A-B537-0A0270C389F9}"/>
              </a:ext>
            </a:extLst>
          </p:cNvPr>
          <p:cNvSpPr txBox="1"/>
          <p:nvPr/>
        </p:nvSpPr>
        <p:spPr>
          <a:xfrm rot="21376659">
            <a:off x="5716473" y="6352416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311B5DF0-71C5-B6D4-78E0-F0184CDF3DDC}"/>
              </a:ext>
            </a:extLst>
          </p:cNvPr>
          <p:cNvSpPr/>
          <p:nvPr/>
        </p:nvSpPr>
        <p:spPr>
          <a:xfrm>
            <a:off x="6032470" y="6008811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06D9A780-7F56-F021-B96E-EDA1AB6D6EBC}"/>
              </a:ext>
            </a:extLst>
          </p:cNvPr>
          <p:cNvSpPr txBox="1"/>
          <p:nvPr/>
        </p:nvSpPr>
        <p:spPr>
          <a:xfrm>
            <a:off x="5285231" y="5853487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27" name="TextovéPole 26">
            <a:extLst>
              <a:ext uri="{FF2B5EF4-FFF2-40B4-BE49-F238E27FC236}">
                <a16:creationId xmlns:a16="http://schemas.microsoft.com/office/drawing/2014/main" id="{36A60A8E-D915-6D4E-27E4-F5B915E2ED79}"/>
              </a:ext>
            </a:extLst>
          </p:cNvPr>
          <p:cNvSpPr txBox="1"/>
          <p:nvPr/>
        </p:nvSpPr>
        <p:spPr>
          <a:xfrm>
            <a:off x="0" y="201508"/>
            <a:ext cx="1219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200" b="1">
                <a:solidFill>
                  <a:srgbClr val="FF0000"/>
                </a:solidFill>
              </a:rPr>
              <a:t>15. 2. 2023 PŘIDAL ÚJČ MOŽNOST „S HRANOLKAMI“</a:t>
            </a:r>
          </a:p>
        </p:txBody>
      </p:sp>
      <p:sp>
        <p:nvSpPr>
          <p:cNvPr id="28" name="TextovéPole 27">
            <a:extLst>
              <a:ext uri="{FF2B5EF4-FFF2-40B4-BE49-F238E27FC236}">
                <a16:creationId xmlns:a16="http://schemas.microsoft.com/office/drawing/2014/main" id="{A43F2DDF-B886-0A7C-8BEF-B861CE5FBFEA}"/>
              </a:ext>
            </a:extLst>
          </p:cNvPr>
          <p:cNvSpPr txBox="1"/>
          <p:nvPr/>
        </p:nvSpPr>
        <p:spPr>
          <a:xfrm>
            <a:off x="-1" y="45266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/>
              <a:t>Z českého slova „hranol“, ženská podoba „hanolka“</a:t>
            </a:r>
          </a:p>
        </p:txBody>
      </p:sp>
    </p:spTree>
    <p:extLst>
      <p:ext uri="{BB962C8B-B14F-4D97-AF65-F5344CB8AC3E}">
        <p14:creationId xmlns:p14="http://schemas.microsoft.com/office/powerpoint/2010/main" val="1844349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>
        <p:sndAc>
          <p:stSnd>
            <p:snd r:embed="rId2" name="chcete být češtinářem 5.wav"/>
          </p:stSnd>
        </p:sndAc>
      </p:transition>
    </mc:Choice>
    <mc:Fallback xmlns="">
      <p:transition spd="slow" advClick="0" advTm="10000">
        <p:sndAc>
          <p:stSnd>
            <p:snd r:embed="rId3" name="chcete být češtinářem 5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1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2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762B445D-63EF-8F8E-C086-D20E7D20DAB6}"/>
              </a:ext>
            </a:extLst>
          </p:cNvPr>
          <p:cNvSpPr txBox="1"/>
          <p:nvPr/>
        </p:nvSpPr>
        <p:spPr>
          <a:xfrm>
            <a:off x="4173936" y="944980"/>
            <a:ext cx="383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22A032DC-AA48-CF9F-ED18-A0FFD33AD525}"/>
              </a:ext>
            </a:extLst>
          </p:cNvPr>
          <p:cNvSpPr/>
          <p:nvPr/>
        </p:nvSpPr>
        <p:spPr>
          <a:xfrm>
            <a:off x="5207050" y="2108741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9DCDE7E4-5C43-38F4-ACE7-318958FEE9BB}"/>
              </a:ext>
            </a:extLst>
          </p:cNvPr>
          <p:cNvSpPr/>
          <p:nvPr/>
        </p:nvSpPr>
        <p:spPr>
          <a:xfrm>
            <a:off x="5387050" y="2288741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Ovál 11">
            <a:extLst>
              <a:ext uri="{FF2B5EF4-FFF2-40B4-BE49-F238E27FC236}">
                <a16:creationId xmlns:a16="http://schemas.microsoft.com/office/drawing/2014/main" id="{EB4D999B-7FA8-D971-3FAC-BC52C0D85A12}"/>
              </a:ext>
            </a:extLst>
          </p:cNvPr>
          <p:cNvSpPr/>
          <p:nvPr/>
        </p:nvSpPr>
        <p:spPr>
          <a:xfrm>
            <a:off x="5575451" y="2468741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8A64B440-0CDD-890A-2239-2092831A71E5}"/>
              </a:ext>
            </a:extLst>
          </p:cNvPr>
          <p:cNvSpPr/>
          <p:nvPr/>
        </p:nvSpPr>
        <p:spPr>
          <a:xfrm>
            <a:off x="5593451" y="2486741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40307CFD-6AE1-B221-4771-E61DD9F387ED}"/>
              </a:ext>
            </a:extLst>
          </p:cNvPr>
          <p:cNvSpPr/>
          <p:nvPr/>
        </p:nvSpPr>
        <p:spPr>
          <a:xfrm>
            <a:off x="5855685" y="234274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3000C04A-267A-BA3B-A953-690015B5BC3A}"/>
              </a:ext>
            </a:extLst>
          </p:cNvPr>
          <p:cNvSpPr/>
          <p:nvPr/>
        </p:nvSpPr>
        <p:spPr>
          <a:xfrm rot="5400000">
            <a:off x="5856907" y="2342741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B90E8893-196E-9CFB-36CE-8EA9C14DE2CF}"/>
              </a:ext>
            </a:extLst>
          </p:cNvPr>
          <p:cNvSpPr/>
          <p:nvPr/>
        </p:nvSpPr>
        <p:spPr>
          <a:xfrm rot="8100000">
            <a:off x="5865295" y="2351742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7" name="Ovál 16">
            <a:extLst>
              <a:ext uri="{FF2B5EF4-FFF2-40B4-BE49-F238E27FC236}">
                <a16:creationId xmlns:a16="http://schemas.microsoft.com/office/drawing/2014/main" id="{2EC730B2-2BDB-3D4A-F7A4-CC181F312D6F}"/>
              </a:ext>
            </a:extLst>
          </p:cNvPr>
          <p:cNvSpPr/>
          <p:nvPr/>
        </p:nvSpPr>
        <p:spPr>
          <a:xfrm rot="2700000">
            <a:off x="5856905" y="2351743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10BA4694-920D-4743-FA55-135350E86A30}"/>
              </a:ext>
            </a:extLst>
          </p:cNvPr>
          <p:cNvSpPr txBox="1"/>
          <p:nvPr/>
        </p:nvSpPr>
        <p:spPr>
          <a:xfrm rot="416211">
            <a:off x="5568007" y="229424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19502302-298F-E036-DBBE-4B6E2281BAD5}"/>
              </a:ext>
            </a:extLst>
          </p:cNvPr>
          <p:cNvSpPr txBox="1"/>
          <p:nvPr/>
        </p:nvSpPr>
        <p:spPr>
          <a:xfrm rot="21376659">
            <a:off x="5562828" y="3122467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7F4E2E3B-98B4-39D6-CFE2-C754F0ADAA8F}"/>
              </a:ext>
            </a:extLst>
          </p:cNvPr>
          <p:cNvSpPr/>
          <p:nvPr/>
        </p:nvSpPr>
        <p:spPr>
          <a:xfrm>
            <a:off x="5878825" y="2778862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09A8F5D4-253C-250D-4128-A8D4187B3F35}"/>
              </a:ext>
            </a:extLst>
          </p:cNvPr>
          <p:cNvSpPr txBox="1"/>
          <p:nvPr/>
        </p:nvSpPr>
        <p:spPr>
          <a:xfrm>
            <a:off x="5131586" y="2623538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0567212E-F8DD-6EA2-8BBE-E2801A5C520D}"/>
              </a:ext>
            </a:extLst>
          </p:cNvPr>
          <p:cNvSpPr txBox="1"/>
          <p:nvPr/>
        </p:nvSpPr>
        <p:spPr>
          <a:xfrm>
            <a:off x="2175779" y="3750733"/>
            <a:ext cx="7550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>
                <a:solidFill>
                  <a:schemeClr val="bg1"/>
                </a:solidFill>
              </a:rPr>
              <a:t>Gratuluji, jste češtinářem!</a:t>
            </a:r>
          </a:p>
        </p:txBody>
      </p:sp>
    </p:spTree>
    <p:extLst>
      <p:ext uri="{BB962C8B-B14F-4D97-AF65-F5344CB8AC3E}">
        <p14:creationId xmlns:p14="http://schemas.microsoft.com/office/powerpoint/2010/main" val="309087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5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25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75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5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825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 animBg="1"/>
      <p:bldP spid="21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6E7C167F-25C9-9A31-F0BE-88BD5747D4F7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24%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9C6F15BC-BEF2-BD98-B3F0-B3AB7C0373C7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C8C9F84E-F30D-BFDB-F30D-C0248AE825DF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A5F659B8-171B-A522-69AA-043860E04086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80811594-CF16-BFDF-9BE8-8FAFFF0338E0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1854D58B-A77F-EEF2-DA7D-7382F4E4B207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6C140E85-59E5-14EE-D7DE-35D9B2457C85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B4A2920F-628A-5AE5-0EE2-F4CCA8599E50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3765CBC9-2F22-5A67-632F-9D3982979220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29C8FE57-4EFE-90A3-2284-187E8A9B8742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2F225035-EE41-85ED-0CFC-A198839CBD71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EB322FAF-F35D-71A4-CE51-05B169182BFD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8C7724D4-A232-D308-7A25-F43C0B1ED34C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994915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C20D2919-4323-8268-D852-9D9D8A435272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28%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F4E22944-C6AB-3A0B-CA97-4D74B3A08ACA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D1AA9B90-F0D4-F365-DF05-9151957351B9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B344D9A2-A049-B07E-7FC5-89967CC420B9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88E0A004-803A-A3ED-649E-06FD6BA1DC0C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0E3C71C8-34A6-6373-651D-AEA76AFA3523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72716745-BABB-2894-0620-1C1E29D3AF10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D55D1E39-B84B-7887-B534-E6457CBD3963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CC15D045-02DC-0CEC-CDB2-0BD416F54883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B802A16A-B6D3-AB74-C4D9-0B245DCE9AAD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0121D1D0-93A2-05A7-DB3B-D3B79D18DE8C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2555BFD0-AB57-589E-B80F-285A52E72B18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191CDBCF-ACB5-ABDF-9F08-60809A03FBA4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7321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véPole 2">
            <a:extLst>
              <a:ext uri="{FF2B5EF4-FFF2-40B4-BE49-F238E27FC236}">
                <a16:creationId xmlns:a16="http://schemas.microsoft.com/office/drawing/2014/main" id="{59CF33AD-8A39-90CA-22A1-F14C5D4163A5}"/>
              </a:ext>
            </a:extLst>
          </p:cNvPr>
          <p:cNvSpPr txBox="1"/>
          <p:nvPr/>
        </p:nvSpPr>
        <p:spPr>
          <a:xfrm>
            <a:off x="4179115" y="973123"/>
            <a:ext cx="3833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b="1"/>
              <a:t>Chcete být češtinářem</a:t>
            </a:r>
          </a:p>
          <a:p>
            <a:pPr algn="ctr"/>
            <a:r>
              <a:rPr lang="cs-CZ" sz="2000"/>
              <a:t>Načítání: 29%</a:t>
            </a:r>
            <a:endParaRPr lang="cs-CZ"/>
          </a:p>
        </p:txBody>
      </p:sp>
      <p:sp>
        <p:nvSpPr>
          <p:cNvPr id="2" name="Ovál 1">
            <a:extLst>
              <a:ext uri="{FF2B5EF4-FFF2-40B4-BE49-F238E27FC236}">
                <a16:creationId xmlns:a16="http://schemas.microsoft.com/office/drawing/2014/main" id="{7D31A2EA-B5E0-FD57-2535-79B5584B959B}"/>
              </a:ext>
            </a:extLst>
          </p:cNvPr>
          <p:cNvSpPr/>
          <p:nvPr/>
        </p:nvSpPr>
        <p:spPr>
          <a:xfrm>
            <a:off x="5376000" y="2203605"/>
            <a:ext cx="1440000" cy="1440000"/>
          </a:xfrm>
          <a:prstGeom prst="ellipse">
            <a:avLst/>
          </a:prstGeom>
          <a:noFill/>
          <a:ln w="95250" cap="flat">
            <a:gradFill flip="none" rotWithShape="1">
              <a:gsLst>
                <a:gs pos="0">
                  <a:srgbClr val="6580D5"/>
                </a:gs>
                <a:gs pos="80000">
                  <a:srgbClr val="232A8E"/>
                </a:gs>
                <a:gs pos="22000">
                  <a:srgbClr val="294293"/>
                </a:gs>
                <a:gs pos="100000">
                  <a:srgbClr val="96A8E2"/>
                </a:gs>
                <a:gs pos="11000">
                  <a:srgbClr val="283096"/>
                </a:gs>
                <a:gs pos="91000">
                  <a:srgbClr val="3843A4"/>
                </a:gs>
                <a:gs pos="49000">
                  <a:srgbClr val="3A48A7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18D504BA-FC90-0AA6-1A82-838894AB7011}"/>
              </a:ext>
            </a:extLst>
          </p:cNvPr>
          <p:cNvSpPr/>
          <p:nvPr/>
        </p:nvSpPr>
        <p:spPr>
          <a:xfrm>
            <a:off x="5556000" y="2383605"/>
            <a:ext cx="1080000" cy="1080000"/>
          </a:xfrm>
          <a:prstGeom prst="ellipse">
            <a:avLst/>
          </a:prstGeom>
          <a:noFill/>
          <a:ln w="279400" cap="flat">
            <a:gradFill flip="none" rotWithShape="1">
              <a:gsLst>
                <a:gs pos="0">
                  <a:srgbClr val="6580D5"/>
                </a:gs>
                <a:gs pos="2000">
                  <a:srgbClr val="232A8E"/>
                </a:gs>
                <a:gs pos="33000">
                  <a:srgbClr val="232A8E"/>
                </a:gs>
                <a:gs pos="100000">
                  <a:srgbClr val="8398DD"/>
                </a:gs>
                <a:gs pos="97000">
                  <a:srgbClr val="232A8E">
                    <a:lumMod val="100000"/>
                  </a:srgbClr>
                </a:gs>
                <a:gs pos="65000">
                  <a:srgbClr val="232A8E"/>
                </a:gs>
                <a:gs pos="49000">
                  <a:srgbClr val="232A8E"/>
                </a:gs>
              </a:gsLst>
              <a:lin ang="5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EEB068EB-CA97-29CE-9D69-126173041168}"/>
              </a:ext>
            </a:extLst>
          </p:cNvPr>
          <p:cNvSpPr/>
          <p:nvPr/>
        </p:nvSpPr>
        <p:spPr>
          <a:xfrm>
            <a:off x="5744401" y="2563605"/>
            <a:ext cx="720000" cy="720000"/>
          </a:xfrm>
          <a:prstGeom prst="ellipse">
            <a:avLst/>
          </a:prstGeom>
          <a:noFill/>
          <a:ln w="47625" cap="flat">
            <a:solidFill>
              <a:srgbClr val="DC5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A4FE1D2E-1C80-A01C-B48A-CBE260F7F4B4}"/>
              </a:ext>
            </a:extLst>
          </p:cNvPr>
          <p:cNvSpPr/>
          <p:nvPr/>
        </p:nvSpPr>
        <p:spPr>
          <a:xfrm>
            <a:off x="5762401" y="2581605"/>
            <a:ext cx="684000" cy="684000"/>
          </a:xfrm>
          <a:prstGeom prst="ellipse">
            <a:avLst/>
          </a:prstGeom>
          <a:noFill/>
          <a:ln w="25400" cap="flat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vál 6">
            <a:extLst>
              <a:ext uri="{FF2B5EF4-FFF2-40B4-BE49-F238E27FC236}">
                <a16:creationId xmlns:a16="http://schemas.microsoft.com/office/drawing/2014/main" id="{F54DE2B5-E399-15E9-A662-7773BE546691}"/>
              </a:ext>
            </a:extLst>
          </p:cNvPr>
          <p:cNvSpPr/>
          <p:nvPr/>
        </p:nvSpPr>
        <p:spPr>
          <a:xfrm>
            <a:off x="6024635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57684E16-B4FF-6776-9D07-C890BAB96C00}"/>
              </a:ext>
            </a:extLst>
          </p:cNvPr>
          <p:cNvSpPr/>
          <p:nvPr/>
        </p:nvSpPr>
        <p:spPr>
          <a:xfrm rot="5400000">
            <a:off x="6025857" y="2437605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vál 8">
            <a:extLst>
              <a:ext uri="{FF2B5EF4-FFF2-40B4-BE49-F238E27FC236}">
                <a16:creationId xmlns:a16="http://schemas.microsoft.com/office/drawing/2014/main" id="{428E3640-C338-647A-AA2C-39EE3D5A0B7F}"/>
              </a:ext>
            </a:extLst>
          </p:cNvPr>
          <p:cNvSpPr/>
          <p:nvPr/>
        </p:nvSpPr>
        <p:spPr>
          <a:xfrm rot="8100000">
            <a:off x="6034245" y="2446606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Ovál 9">
            <a:extLst>
              <a:ext uri="{FF2B5EF4-FFF2-40B4-BE49-F238E27FC236}">
                <a16:creationId xmlns:a16="http://schemas.microsoft.com/office/drawing/2014/main" id="{92480A68-3ABE-9A23-B4F5-0175BC9CB3D4}"/>
              </a:ext>
            </a:extLst>
          </p:cNvPr>
          <p:cNvSpPr/>
          <p:nvPr/>
        </p:nvSpPr>
        <p:spPr>
          <a:xfrm rot="2700000">
            <a:off x="6025855" y="2446607"/>
            <a:ext cx="171061" cy="972000"/>
          </a:xfrm>
          <a:prstGeom prst="ellipse">
            <a:avLst/>
          </a:prstGeom>
          <a:noFill/>
          <a:ln w="38100">
            <a:solidFill>
              <a:srgbClr val="54C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E790C494-250E-6E98-9F4E-E05012AFE878}"/>
              </a:ext>
            </a:extLst>
          </p:cNvPr>
          <p:cNvSpPr txBox="1"/>
          <p:nvPr/>
        </p:nvSpPr>
        <p:spPr>
          <a:xfrm rot="416211">
            <a:off x="5736957" y="2389105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0" rev="0"/>
            </a:camera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AC5810DD-34EE-4C21-94FA-1CD82CCAA209}"/>
              </a:ext>
            </a:extLst>
          </p:cNvPr>
          <p:cNvSpPr txBox="1"/>
          <p:nvPr/>
        </p:nvSpPr>
        <p:spPr>
          <a:xfrm rot="21376659">
            <a:off x="5731778" y="3217331"/>
            <a:ext cx="1055986" cy="276999"/>
          </a:xfrm>
          <a:prstGeom prst="rect">
            <a:avLst/>
          </a:prstGeom>
          <a:noFill/>
          <a:scene3d>
            <a:camera prst="orthographicFront">
              <a:rot lat="2700000" lon="21599992" rev="0"/>
            </a:camera>
            <a:lightRig rig="threePt" dir="t"/>
          </a:scene3d>
        </p:spPr>
        <p:txBody>
          <a:bodyPr wrap="square" rtlCol="0">
            <a:prstTxWarp prst="textArchDown">
              <a:avLst/>
            </a:prstTxWarp>
            <a:spAutoFit/>
          </a:bodyPr>
          <a:lstStyle/>
          <a:p>
            <a:r>
              <a:rPr lang="cs-CZ" sz="1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CHCETE BÝT</a:t>
            </a:r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123CDE3C-B18C-4C38-9679-A24B1611781E}"/>
              </a:ext>
            </a:extLst>
          </p:cNvPr>
          <p:cNvSpPr/>
          <p:nvPr/>
        </p:nvSpPr>
        <p:spPr>
          <a:xfrm>
            <a:off x="6047775" y="2873726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444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effectLst>
                <a:glow rad="1054100">
                  <a:schemeClr val="bg1"/>
                </a:glow>
              </a:effectLst>
            </a:endParaRP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D4354B16-4585-D778-CC49-722C2AF45D67}"/>
              </a:ext>
            </a:extLst>
          </p:cNvPr>
          <p:cNvSpPr txBox="1"/>
          <p:nvPr/>
        </p:nvSpPr>
        <p:spPr>
          <a:xfrm>
            <a:off x="5300536" y="2718402"/>
            <a:ext cx="163847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60" rev="0"/>
              </a:camera>
              <a:lightRig rig="threePt" dir="t"/>
            </a:scene3d>
          </a:bodyPr>
          <a:lstStyle/>
          <a:p>
            <a:pPr algn="ctr"/>
            <a:r>
              <a:rPr lang="cs-CZ">
                <a:ln w="9525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ČEŠTINÁŘEM</a:t>
            </a:r>
          </a:p>
        </p:txBody>
      </p:sp>
    </p:spTree>
    <p:extLst>
      <p:ext uri="{BB962C8B-B14F-4D97-AF65-F5344CB8AC3E}">
        <p14:creationId xmlns:p14="http://schemas.microsoft.com/office/powerpoint/2010/main" val="309983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50"/>
    </mc:Choice>
    <mc:Fallback xmlns="">
      <p:transition spd="slow" advClick="0" advTm="750"/>
    </mc:Fallback>
  </mc:AlternateContent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42579</TotalTime>
  <Words>1924</Words>
  <Application>Microsoft Office PowerPoint</Application>
  <PresentationFormat>Širokoúhlá obrazovka</PresentationFormat>
  <Paragraphs>599</Paragraphs>
  <Slides>69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69</vt:i4>
      </vt:variant>
    </vt:vector>
  </HeadingPairs>
  <TitlesOfParts>
    <vt:vector size="74" baseType="lpstr">
      <vt:lpstr>Yu Gothic UI Semibold</vt:lpstr>
      <vt:lpstr>Arial</vt:lpstr>
      <vt:lpstr>Calibri</vt:lpstr>
      <vt:lpstr>Calibri Light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stofcom stofcom93</dc:creator>
  <cp:lastModifiedBy>ExcelMaster</cp:lastModifiedBy>
  <cp:revision>30</cp:revision>
  <dcterms:created xsi:type="dcterms:W3CDTF">2022-09-22T14:09:43Z</dcterms:created>
  <dcterms:modified xsi:type="dcterms:W3CDTF">2025-08-20T21:08:55Z</dcterms:modified>
</cp:coreProperties>
</file>

<file path=docProps/thumbnail.jpeg>
</file>